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114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58929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33861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4177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92568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57331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2035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9025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3369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6832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2772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3705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9097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3139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9010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 lvl="2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 lvl="3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 lvl="4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 lvl="5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 lvl="6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 lvl="7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 lvl="8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 lvl="1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 lvl="3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lvl="4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lvl="5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lvl="6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lvl="7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lvl="8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Entrepreneurship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8  Section 2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Personal Selling and Sales Promotion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Telemarketing - promoting or selling products or services one-to-one over the telephone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Networking- meeting new people though current friends and business contacts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360 Marketing Mix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360 Marketing Mix - company Website, e-mails to existing customers, faxes, direct-mail postcards and catalogs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algn="ctr">
              <a:spcBef>
                <a:spcPts val="0"/>
              </a:spcBef>
              <a:buNone/>
            </a:pPr>
            <a:r>
              <a:rPr lang="en"/>
              <a:t>This approach communicates with your prospects and customers from all directions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Developing a Promotional Plan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Promotional Campaign - is a group of specific promotional activities built around a theme or goal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Stage 1 - creating a business image, educating your target market about features and benefits, awareness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Stage 2 - sales promotions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Stage 3 - strategies to keep customers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MAGAZINES!!!!!!!!!!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The “Five Ps”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People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Product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Place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Price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/>
              <a:t>Promotion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Promotion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Promotion is a type of communication and persuasion we find throughout our daily lives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Part of the Five P’s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Basic principles of Promotion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	*Getting Customers*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	*Keeping Customers*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Promotion - Getting Customers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AIDA</a:t>
            </a:r>
            <a:r>
              <a:rPr lang="en"/>
              <a:t> - </a:t>
            </a:r>
            <a:r>
              <a:rPr lang="en" sz="1800"/>
              <a:t>is a popular communication model used by companies to plan, create, and manage their promotions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A - Attention - grabbing the attention of customers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I - Interest - clearly communicating the features and benefits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D - Desire - what makes your product desirable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A - Action - asking consumers to take action - limited time offer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193852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Promotion - Keeping Customers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Promotional messages have to be repeated many times to maximize their effectiveness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To retain customers you must reward them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*Frequent-buyer programs *special price offers *thank you e-mails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8200" y="3272000"/>
            <a:ext cx="1990725" cy="1591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Promotional Mix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Goal of a promotional mix: to build a favorable awareness about your product and or business - to influence people to buy your product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Advertising: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Visual Merchandising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Public Relations (PR)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Publicity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Personal Selling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Sales Promotion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28799" y="2259650"/>
            <a:ext cx="3638075" cy="2466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Forms of Advertising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Advertising uses various media or communication channels to send promotional messages to potential customers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Print Advertising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Direct Mail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Radio and Television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Infomercials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Product Placement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Internet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Outdoor Advertising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Visual Merchandising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Attractiveness of display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Eye-catching sign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Selected products at the end of aisles or near check-out lines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Public Relations and Publicity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Some companies have PR staff and some hire an outside PR company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PR staff use publicity - non-paid advertising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News articles and announcements - press release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Community Events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Contests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66687" y="2982700"/>
            <a:ext cx="2352675" cy="194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Microsoft Office PowerPoint</Application>
  <PresentationFormat>On-screen Show (16:9)</PresentationFormat>
  <Paragraphs>80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modern</vt:lpstr>
      <vt:lpstr>Entrepreneurship</vt:lpstr>
      <vt:lpstr>The “Five Ps”</vt:lpstr>
      <vt:lpstr>Promotion</vt:lpstr>
      <vt:lpstr>Promotion - Getting Customers</vt:lpstr>
      <vt:lpstr>Promotion - Keeping Customers</vt:lpstr>
      <vt:lpstr>Promotional Mix</vt:lpstr>
      <vt:lpstr>Forms of Advertising</vt:lpstr>
      <vt:lpstr>Visual Merchandising</vt:lpstr>
      <vt:lpstr>Public Relations and Publicity</vt:lpstr>
      <vt:lpstr>Personal Selling and Sales Promotion</vt:lpstr>
      <vt:lpstr>360 Marketing Mix</vt:lpstr>
      <vt:lpstr>Developing a Promotional Plan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</dc:title>
  <dc:creator>Zucchero, Lauren</dc:creator>
  <cp:lastModifiedBy>Zucchero, Lauren</cp:lastModifiedBy>
  <cp:revision>1</cp:revision>
  <dcterms:modified xsi:type="dcterms:W3CDTF">2016-03-30T16:34:52Z</dcterms:modified>
</cp:coreProperties>
</file>