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86052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339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3738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3527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851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082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925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191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4733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90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840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836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460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645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0898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1949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241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15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irzTdaey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Entrepreneurship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Marketing Your Product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Packaging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Should be designed for your target market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Should promote the image of the brand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Sometimes cause your product to be a success or a failure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Place (Distribution)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Distribution channels - are various ways that a product can reach the consumer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How will you get your product into the hands of your customers?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/>
              <a:t>	How can you ensure that your product will be available to customers 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/>
              <a:t>	where and when they want it?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1800"/>
              <a:t>Efficient distribution channel = competitive advantage 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en" sz="1800"/>
              <a:t>Cost efficient channel = lower product price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" sz="1800"/>
              <a:t>Time efficient = faster the product gets to the customer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Channels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Direct Channel</a:t>
            </a:r>
            <a:r>
              <a:rPr lang="en" sz="1800"/>
              <a:t> - is a pathway in which a product goes from the producer straight to the consumer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Indirect Channel</a:t>
            </a:r>
            <a:r>
              <a:rPr lang="en" sz="1800"/>
              <a:t> - is a pathway in which the product goes from the producer to one or more intermediaries before it reaches the consumer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Intermediaries</a:t>
            </a:r>
            <a:r>
              <a:rPr lang="en" sz="1800"/>
              <a:t> - is the bridge between producer and a consumer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</a:t>
            </a:r>
            <a:r>
              <a:rPr lang="en" sz="1800" b="1"/>
              <a:t>ex:</a:t>
            </a:r>
            <a:r>
              <a:rPr lang="en" sz="1800"/>
              <a:t> agents, brokers, wholesalers, distributors, and retailers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				</a:t>
            </a:r>
            <a:r>
              <a:rPr lang="en" sz="1800" b="1"/>
              <a:t>ex:</a:t>
            </a:r>
            <a:r>
              <a:rPr lang="en" sz="1800"/>
              <a:t> cell phones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					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Distribution Options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Exclusive Distribution</a:t>
            </a:r>
            <a:r>
              <a:rPr lang="en" sz="1800"/>
              <a:t> - gives specific retailer or authorized dealer, sole right to sell a product in a particular geographical area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		*Can not sell competing products*</a:t>
            </a:r>
          </a:p>
          <a:p>
            <a:pPr lvl="0" algn="ctr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Intensive Distribution</a:t>
            </a:r>
            <a:r>
              <a:rPr lang="en" sz="1800"/>
              <a:t> - opposite of exclusive - to make product available at as many sales outlets as possible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*toothpaste*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b="1"/>
              <a:t>Selective Distribution</a:t>
            </a:r>
            <a:r>
              <a:rPr lang="en" sz="1800"/>
              <a:t> - allowing a product to be sold at a moderate number of sales outlets, but not everywhere possible in a particular geographical area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Place (Location)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Selling location and the hours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Choosing an excellent location for a physical store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Determining the days and hours when customers are most likely to shop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Providing an easy-to-use Website that customers can access anytime,from any location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Taking orders via a toll-free telephone number, with operators standing by 24 hours a day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Price Strategies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Price is based on two things</a:t>
            </a:r>
            <a:r>
              <a:rPr lang="en" sz="1800"/>
              <a:t>: target market and the potential profits for your company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Your product’s price should be low enough for your target market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Your product’s price should be high enough for you company to earn a profit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Price Objectives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Build or Maintain an Image </a:t>
            </a:r>
            <a:r>
              <a:rPr lang="en" sz="1800"/>
              <a:t>- prices can create or affect the products image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Increase Sales Volume (Quantity) </a:t>
            </a:r>
            <a:r>
              <a:rPr lang="en" sz="1800"/>
              <a:t>- higher price with additional features and benefits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Obtain or Expand a Market Share</a:t>
            </a:r>
            <a:r>
              <a:rPr lang="en" sz="1800"/>
              <a:t> - initial lower price, obtain market share, increase price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 b="1"/>
              <a:t>Maximize Profits</a:t>
            </a:r>
            <a:r>
              <a:rPr lang="en" sz="1800"/>
              <a:t> - new product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Pricing Strategy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Demand-Based Pricing</a:t>
            </a:r>
            <a:r>
              <a:rPr lang="en" sz="1800"/>
              <a:t> - a pricing method that focuses on consumer demand - how much customers are willing to pay for a product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Competition-Based Pricing</a:t>
            </a:r>
            <a:r>
              <a:rPr lang="en" sz="1800"/>
              <a:t> - a pricing method that focuses on what the competition charges 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 b="1"/>
              <a:t>Cost-Based Pricing - </a:t>
            </a:r>
            <a:r>
              <a:rPr lang="en" sz="1800"/>
              <a:t>setting a product’s price based on what it costs your business to provide it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Marketing Mix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45720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Marketing Mix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Developing Your Marketing Mix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Marketing </a:t>
            </a:r>
            <a:r>
              <a:rPr lang="en" sz="1800"/>
              <a:t>- is a way of presenting your business to customers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Marketing Plan</a:t>
            </a:r>
            <a:r>
              <a:rPr lang="en" sz="1800"/>
              <a:t> - is a detailed guide with two primary parts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*Marketing Goals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	*Strategies for reaching your goals (the marketing mix)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Every MP is unique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Marketing goals should agree with your overall business plan objectives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MGs - are more specific and action-oriented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Developing Your Marketing Mix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Marketing goals also require a time frame: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Short-Range Goals: within the year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Mid-Range Goals: two to five years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Long-Range Goals: ten to twenty years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Things to keep in mind….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400"/>
              <a:t>Motive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	Consistency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	Cost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Market Share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Market Share</a:t>
            </a:r>
            <a:r>
              <a:rPr lang="en" sz="1800"/>
              <a:t> - is the percentage of a given market population that is buying a product or service from particular business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Pie Charts are often used to visualize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market-share %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Total Sales / Total Market Size x 100 = Market Share %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$100,000 / $2 million x 100 = 5% Market Share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4625" y="2431674"/>
            <a:ext cx="3601150" cy="249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Marketing Mix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Every marketing plan has five main strategy areas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Referred to as the “Five Ps”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People</a:t>
            </a:r>
            <a:r>
              <a:rPr lang="en" sz="1800"/>
              <a:t> - customer profile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Product </a:t>
            </a:r>
            <a:r>
              <a:rPr lang="en" sz="1800"/>
              <a:t>- what items can your business provide that will best meet the needs of your target market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Place</a:t>
            </a:r>
            <a:r>
              <a:rPr lang="en" sz="1800"/>
              <a:t> - selling and delivery methods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Price - </a:t>
            </a:r>
            <a:r>
              <a:rPr lang="en" sz="1800"/>
              <a:t>will depend over time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b="1"/>
              <a:t>Promotion</a:t>
            </a:r>
            <a:r>
              <a:rPr lang="en" sz="1800"/>
              <a:t> - the process you use to make potential customers aware of your product or service and influence them to buy it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People and Product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Building a product image refers to creating a specific impression of it in the minds of your customers.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Attracting Customers to Your Product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Features</a:t>
            </a:r>
            <a:r>
              <a:rPr lang="en" sz="1800"/>
              <a:t> - how does it appear to the senses (sight, sound, taste, smell, and touch)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</a:t>
            </a:r>
            <a:r>
              <a:rPr lang="en" sz="1800" b="1"/>
              <a:t>Benefits </a:t>
            </a:r>
            <a:r>
              <a:rPr lang="en" sz="1800"/>
              <a:t>- are the reasons customers choose to buy it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Product Mix </a:t>
            </a:r>
            <a:r>
              <a:rPr lang="en" sz="1800"/>
              <a:t>- a combination of products a business sells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Maintaining Customer Loyalty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Successful businesses do more than attract new customers by marketing a product’s features and benefits.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Ultimate goal is to keep and maintain customers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Competitive edge - Brand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Brand(ing) - is a marketing strategy that can create an emotional attachment to your product in the mind of the consumer.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Maintaining Customer Loyalty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Product Positioning</a:t>
            </a:r>
            <a:r>
              <a:rPr lang="en" sz="1800"/>
              <a:t> - the process of creating a strong image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Influencing potential customers to distinguish your brand from the competition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 b="1"/>
              <a:t>Mind Share </a:t>
            </a:r>
            <a:r>
              <a:rPr lang="en" sz="1800"/>
              <a:t>- is the awareness or popularity a certain product has with consumers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Nike, Kleenex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On-screen Show (16:9)</PresentationFormat>
  <Paragraphs>131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modern</vt:lpstr>
      <vt:lpstr>Entrepreneurship</vt:lpstr>
      <vt:lpstr>Marketing Mix</vt:lpstr>
      <vt:lpstr>Developing Your Marketing Mix</vt:lpstr>
      <vt:lpstr>Developing Your Marketing Mix</vt:lpstr>
      <vt:lpstr>Market Share</vt:lpstr>
      <vt:lpstr>Marketing Mix</vt:lpstr>
      <vt:lpstr>People and Product</vt:lpstr>
      <vt:lpstr>Maintaining Customer Loyalty</vt:lpstr>
      <vt:lpstr>Maintaining Customer Loyalty</vt:lpstr>
      <vt:lpstr>Packaging</vt:lpstr>
      <vt:lpstr>Place (Distribution) </vt:lpstr>
      <vt:lpstr>Types of Channels</vt:lpstr>
      <vt:lpstr>Distribution Options</vt:lpstr>
      <vt:lpstr>Place (Location)</vt:lpstr>
      <vt:lpstr>Price Strategies</vt:lpstr>
      <vt:lpstr>Price Objectives</vt:lpstr>
      <vt:lpstr>Pricing 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Zucchero, Lauren</dc:creator>
  <cp:lastModifiedBy>Zucchero, Lauren</cp:lastModifiedBy>
  <cp:revision>1</cp:revision>
  <dcterms:modified xsi:type="dcterms:W3CDTF">2016-02-10T22:06:42Z</dcterms:modified>
</cp:coreProperties>
</file>