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7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318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9" r:id="rId65"/>
    <p:sldId id="320" r:id="rId66"/>
    <p:sldId id="321" r:id="rId67"/>
    <p:sldId id="322" r:id="rId68"/>
    <p:sldId id="323" r:id="rId6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A72D66-3982-4A8D-87D3-E3F9CF82B97F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43CB35-E4B4-4534-A590-DFFE22980F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704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3CB35-E4B4-4534-A590-DFFE22980F7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466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3CB35-E4B4-4534-A590-DFFE22980F7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7738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3CB35-E4B4-4534-A590-DFFE22980F7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2997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3CB35-E4B4-4534-A590-DFFE22980F7B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647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4CF2E0-CCC4-4E1E-9902-C3C36AB3FDA4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42FDE4-A7DD-41A7-A0A6-9B649FB43336}" type="slidenum">
              <a:rPr kumimoji="0" lang="en-US" smtClean="0"/>
              <a:t>‹#›</a:t>
            </a:fld>
            <a:endParaRPr kumimoji="0" lang="en-US" sz="1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4CF2E0-CCC4-4E1E-9902-C3C36AB3FDA4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42FDE4-A7DD-41A7-A0A6-9B649FB43336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4CF2E0-CCC4-4E1E-9902-C3C36AB3FDA4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42FDE4-A7DD-41A7-A0A6-9B649FB43336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4CF2E0-CCC4-4E1E-9902-C3C36AB3FDA4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42FDE4-A7DD-41A7-A0A6-9B649FB43336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4CF2E0-CCC4-4E1E-9902-C3C36AB3FDA4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42FDE4-A7DD-41A7-A0A6-9B649FB43336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4CF2E0-CCC4-4E1E-9902-C3C36AB3FDA4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42FDE4-A7DD-41A7-A0A6-9B649FB43336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4CF2E0-CCC4-4E1E-9902-C3C36AB3FDA4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42FDE4-A7DD-41A7-A0A6-9B649FB43336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4CF2E0-CCC4-4E1E-9902-C3C36AB3FDA4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42FDE4-A7DD-41A7-A0A6-9B649FB43336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4CF2E0-CCC4-4E1E-9902-C3C36AB3FDA4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42FDE4-A7DD-41A7-A0A6-9B649FB43336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4CF2E0-CCC4-4E1E-9902-C3C36AB3FDA4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42FDE4-A7DD-41A7-A0A6-9B649FB43336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4CF2E0-CCC4-4E1E-9902-C3C36AB3FDA4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42FDE4-A7DD-41A7-A0A6-9B649FB43336}" type="slidenum">
              <a:rPr kumimoji="0" lang="en-US" smtClean="0"/>
              <a:t>‹#›</a:t>
            </a:fld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564CF2E0-CCC4-4E1E-9902-C3C36AB3FDA4}" type="datetimeFigureOut">
              <a:rPr lang="en-US" smtClean="0"/>
              <a:t>5/24/2016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algn="ctr" eaLnBrk="1" latinLnBrk="0" hangingPunct="1"/>
            <a:fld id="{6F42FDE4-A7DD-41A7-A0A6-9B649FB43336}" type="slidenum">
              <a:rPr kumimoji="0" lang="en-US" smtClean="0"/>
              <a:t>‹#›</a:t>
            </a:fld>
            <a:endParaRPr kumimoji="0" lang="en-US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mp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tmp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tmp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tmp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tmp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tmp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tmp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tmp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tmp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tmp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tmp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tmp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tmp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tmp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tmp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tmp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tmp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tmp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tmp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tmp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tmp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tmp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tmp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tmp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tmp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tmp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tmp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tmp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tmp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tmp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Credit</a:t>
            </a:r>
            <a:endParaRPr 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02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edit test 1.pdf - Adobe Acrobat Pro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82" t="40572" r="33182" b="23685"/>
          <a:stretch/>
        </p:blipFill>
        <p:spPr>
          <a:xfrm>
            <a:off x="533399" y="990600"/>
            <a:ext cx="8294403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03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838200" y="1066800"/>
            <a:ext cx="7788167" cy="2971800"/>
            <a:chOff x="2660072" y="1066800"/>
            <a:chExt cx="4211782" cy="1607127"/>
          </a:xfrm>
        </p:grpSpPr>
        <p:pic>
          <p:nvPicPr>
            <p:cNvPr id="2" name="Picture 1" descr="credit test 1ans key.pdf - Adobe Acrobat Pro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43" t="25368" r="24697" b="66751"/>
            <a:stretch/>
          </p:blipFill>
          <p:spPr>
            <a:xfrm>
              <a:off x="2660072" y="1066800"/>
              <a:ext cx="4211782" cy="387927"/>
            </a:xfrm>
            <a:prstGeom prst="rect">
              <a:avLst/>
            </a:prstGeom>
          </p:spPr>
        </p:pic>
        <p:pic>
          <p:nvPicPr>
            <p:cNvPr id="3" name="Picture 2" descr="credit test 1ans key.pdf - Adobe Acrobat Pro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091" t="63650" r="24848" b="11583"/>
            <a:stretch/>
          </p:blipFill>
          <p:spPr>
            <a:xfrm>
              <a:off x="2660072" y="1454727"/>
              <a:ext cx="4211782" cy="1219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2697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33400" y="1025237"/>
            <a:ext cx="7788358" cy="4689763"/>
            <a:chOff x="2175164" y="1828801"/>
            <a:chExt cx="3865418" cy="2327563"/>
          </a:xfrm>
        </p:grpSpPr>
        <p:pic>
          <p:nvPicPr>
            <p:cNvPr id="2" name="Picture 1" descr="credit test 1.pdf - Adobe Acrobat Pro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88" t="17493" r="33939" b="75189"/>
            <a:stretch/>
          </p:blipFill>
          <p:spPr>
            <a:xfrm>
              <a:off x="2175164" y="1828801"/>
              <a:ext cx="3865418" cy="360218"/>
            </a:xfrm>
            <a:prstGeom prst="rect">
              <a:avLst/>
            </a:prstGeom>
          </p:spPr>
        </p:pic>
        <p:pic>
          <p:nvPicPr>
            <p:cNvPr id="3" name="Picture 2" descr="credit test 1.pdf - Adobe Acrobat Pro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88" t="58021" r="33939" b="2014"/>
            <a:stretch/>
          </p:blipFill>
          <p:spPr>
            <a:xfrm>
              <a:off x="2175164" y="2189019"/>
              <a:ext cx="3865418" cy="19673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77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edit test 1ans key.pdf - Adobe Acrobat Pro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3" t="47608" r="25606" b="23966"/>
          <a:stretch/>
        </p:blipFill>
        <p:spPr>
          <a:xfrm>
            <a:off x="381000" y="1371600"/>
            <a:ext cx="8215059" cy="2729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21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edit test 1.pdf - Adobe Acrobat Pro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39" t="35225" r="33485" b="9331"/>
          <a:stretch/>
        </p:blipFill>
        <p:spPr>
          <a:xfrm>
            <a:off x="685800" y="1066800"/>
            <a:ext cx="7391014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64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edit test 1ans key.pdf - Adobe Acrobat Pro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79" t="22841" r="25152" b="27907"/>
          <a:stretch/>
        </p:blipFill>
        <p:spPr>
          <a:xfrm>
            <a:off x="609600" y="1143000"/>
            <a:ext cx="7963986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92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edit test 1.pdf - Adobe Acrobat Pro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79" t="35787" r="36231" b="32106"/>
          <a:stretch/>
        </p:blipFill>
        <p:spPr>
          <a:xfrm>
            <a:off x="533400" y="1752600"/>
            <a:ext cx="7931727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65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edit test 1ans key.pdf - Adobe Acrobat Pro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81" t="33254" r="23939" b="10457"/>
          <a:stretch/>
        </p:blipFill>
        <p:spPr>
          <a:xfrm>
            <a:off x="533400" y="914400"/>
            <a:ext cx="7705345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67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edit test 1.pdf - Adobe Acrobat Pro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39" t="43668" r="34394" b="16931"/>
          <a:stretch/>
        </p:blipFill>
        <p:spPr>
          <a:xfrm>
            <a:off x="609600" y="838200"/>
            <a:ext cx="8082644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42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edit test 1ans key.pdf - Adobe Acrobat Pro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39" t="38039" r="24545" b="30980"/>
          <a:stretch/>
        </p:blipFill>
        <p:spPr>
          <a:xfrm>
            <a:off x="533400" y="1524000"/>
            <a:ext cx="807565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8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edit test 1.pdf - Adobe Acrobat Pro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73" t="26218" r="34999" b="41979"/>
          <a:stretch/>
        </p:blipFill>
        <p:spPr>
          <a:xfrm>
            <a:off x="838199" y="1295400"/>
            <a:ext cx="7986837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09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09600" y="982594"/>
            <a:ext cx="8176762" cy="3513205"/>
            <a:chOff x="2119744" y="2105891"/>
            <a:chExt cx="3726873" cy="1601278"/>
          </a:xfrm>
        </p:grpSpPr>
        <p:pic>
          <p:nvPicPr>
            <p:cNvPr id="2" name="Picture 1" descr="credit test 1.pdf - Adobe Acrobat Pro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181" t="23122" r="36061" b="57459"/>
            <a:stretch/>
          </p:blipFill>
          <p:spPr>
            <a:xfrm>
              <a:off x="2119744" y="2105891"/>
              <a:ext cx="3726873" cy="955964"/>
            </a:xfrm>
            <a:prstGeom prst="rect">
              <a:avLst/>
            </a:prstGeom>
          </p:spPr>
        </p:pic>
        <p:pic>
          <p:nvPicPr>
            <p:cNvPr id="3" name="Picture 2" descr="credit test 1.pdf - Adobe Acrobat Pro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181" t="73782" r="36061" b="13109"/>
            <a:stretch/>
          </p:blipFill>
          <p:spPr>
            <a:xfrm>
              <a:off x="2119744" y="3061855"/>
              <a:ext cx="3726873" cy="6453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0215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edit test 9.pdf - Adobe Acrobat Pro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7" t="41416" r="34848" b="22278"/>
          <a:stretch/>
        </p:blipFill>
        <p:spPr>
          <a:xfrm>
            <a:off x="533400" y="1198417"/>
            <a:ext cx="8314875" cy="3830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91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redit test 9 ans key.pdf - Adobe Acrobat Pro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88" t="34661" r="25000" b="15242"/>
          <a:stretch/>
        </p:blipFill>
        <p:spPr>
          <a:xfrm>
            <a:off x="609599" y="1143000"/>
            <a:ext cx="783404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86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redit test 2.pdf - Adobe Acrobat Pro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82" t="23122" r="33636" b="33536"/>
          <a:stretch/>
        </p:blipFill>
        <p:spPr>
          <a:xfrm>
            <a:off x="381000" y="838200"/>
            <a:ext cx="8320151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68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edit test 2 ans key.pdf - Adobe Acrobat Pro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37" t="31003" r="24091" b="25373"/>
          <a:stretch/>
        </p:blipFill>
        <p:spPr>
          <a:xfrm>
            <a:off x="533400" y="990600"/>
            <a:ext cx="8282692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97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edit test 2.pdf - Adobe Acrobat Pro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39" t="32410" r="34546" b="26218"/>
          <a:stretch/>
        </p:blipFill>
        <p:spPr>
          <a:xfrm>
            <a:off x="533400" y="914400"/>
            <a:ext cx="7811798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15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edit test 2 ans key.pdf - Adobe Acrobat Pro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40" t="34380" r="24848" b="32810"/>
          <a:stretch/>
        </p:blipFill>
        <p:spPr>
          <a:xfrm>
            <a:off x="381000" y="1219200"/>
            <a:ext cx="8285342" cy="3166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37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edit test 2.pdf - Adobe Acrobat Pro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30" t="25093" r="33333" b="41134"/>
          <a:stretch/>
        </p:blipFill>
        <p:spPr>
          <a:xfrm>
            <a:off x="381000" y="990600"/>
            <a:ext cx="8412482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36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edit test 2 ans key.pdf - Adobe Acrobat Pro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4" t="33535" r="26515" b="18900"/>
          <a:stretch/>
        </p:blipFill>
        <p:spPr>
          <a:xfrm>
            <a:off x="457200" y="1066799"/>
            <a:ext cx="8229600" cy="4779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38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81000" y="1295400"/>
            <a:ext cx="8237362" cy="3172690"/>
            <a:chOff x="2064325" y="2022764"/>
            <a:chExt cx="3920838" cy="1510144"/>
          </a:xfrm>
        </p:grpSpPr>
        <p:pic>
          <p:nvPicPr>
            <p:cNvPr id="2" name="Picture 1" descr="credit test 2.pdf - Adobe Acrobat Pro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575" t="21433" r="34546" b="56051"/>
            <a:stretch/>
          </p:blipFill>
          <p:spPr>
            <a:xfrm>
              <a:off x="2064326" y="2022764"/>
              <a:ext cx="3920837" cy="1108363"/>
            </a:xfrm>
            <a:prstGeom prst="rect">
              <a:avLst/>
            </a:prstGeom>
          </p:spPr>
        </p:pic>
        <p:pic>
          <p:nvPicPr>
            <p:cNvPr id="3" name="Picture 2" descr="credit test 2.pdf - Adobe Acrobat Pro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575" t="79692" r="34546" b="12146"/>
            <a:stretch/>
          </p:blipFill>
          <p:spPr>
            <a:xfrm>
              <a:off x="2064325" y="3131127"/>
              <a:ext cx="3920837" cy="4017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1242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edit test 1ans key.pdf - Adobe Acrobat Pro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5" t="25937" r="24091" b="15241"/>
          <a:stretch/>
        </p:blipFill>
        <p:spPr>
          <a:xfrm>
            <a:off x="914400" y="1371600"/>
            <a:ext cx="73502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35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57200" y="1066800"/>
            <a:ext cx="8338987" cy="3505200"/>
            <a:chOff x="2680854" y="2175164"/>
            <a:chExt cx="4087091" cy="1717963"/>
          </a:xfrm>
        </p:grpSpPr>
        <p:pic>
          <p:nvPicPr>
            <p:cNvPr id="2" name="Picture 1" descr="credit test 2 ans key.pdf - Adobe Acrobat Pro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000" t="24529" r="26667" b="66464"/>
            <a:stretch/>
          </p:blipFill>
          <p:spPr>
            <a:xfrm>
              <a:off x="2743200" y="2175164"/>
              <a:ext cx="3962400" cy="443345"/>
            </a:xfrm>
            <a:prstGeom prst="rect">
              <a:avLst/>
            </a:prstGeom>
          </p:spPr>
        </p:pic>
        <p:pic>
          <p:nvPicPr>
            <p:cNvPr id="3" name="Picture 2" descr="credit test 2 ans key.pdf - Adobe Acrobat Pro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636" t="61117" r="26667" b="12990"/>
            <a:stretch/>
          </p:blipFill>
          <p:spPr>
            <a:xfrm>
              <a:off x="2680854" y="2618509"/>
              <a:ext cx="4087091" cy="12746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4456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edit test 4.pdf - Adobe Acrobat Pro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42" t="34379" r="34849" b="5392"/>
          <a:stretch/>
        </p:blipFill>
        <p:spPr>
          <a:xfrm>
            <a:off x="1219200" y="685800"/>
            <a:ext cx="6781800" cy="5375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68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edit test 4 ans key.pdf - Adobe Acrobat Pro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82" t="28188" r="25303" b="41698"/>
          <a:stretch/>
        </p:blipFill>
        <p:spPr>
          <a:xfrm>
            <a:off x="450272" y="1143000"/>
            <a:ext cx="830794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63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edit test 4.pdf - Adobe Acrobat Pro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42" t="26500" r="34394" b="32410"/>
          <a:stretch/>
        </p:blipFill>
        <p:spPr>
          <a:xfrm>
            <a:off x="533400" y="1288472"/>
            <a:ext cx="8277000" cy="442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21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edit test 4 ans key.pdf - Adobe Acrobat Pro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42" t="29033" r="25000" b="33254"/>
          <a:stretch/>
        </p:blipFill>
        <p:spPr>
          <a:xfrm>
            <a:off x="581889" y="1143000"/>
            <a:ext cx="8071514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64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edit test 4.pdf - Adobe Acrobat Pro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79" t="31003" r="35000" b="26781"/>
          <a:stretch/>
        </p:blipFill>
        <p:spPr>
          <a:xfrm>
            <a:off x="457200" y="1066800"/>
            <a:ext cx="8190992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57200" y="969818"/>
            <a:ext cx="8160886" cy="4135582"/>
            <a:chOff x="2646218" y="2008909"/>
            <a:chExt cx="4100946" cy="2078181"/>
          </a:xfrm>
        </p:grpSpPr>
        <p:pic>
          <p:nvPicPr>
            <p:cNvPr id="2" name="Picture 1" descr="credit test 4 ans key.pdf - Adobe Acrobat Pro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939" t="21152" r="26212" b="70405"/>
            <a:stretch/>
          </p:blipFill>
          <p:spPr>
            <a:xfrm>
              <a:off x="2646218" y="2008909"/>
              <a:ext cx="4100946" cy="415636"/>
            </a:xfrm>
            <a:prstGeom prst="rect">
              <a:avLst/>
            </a:prstGeom>
          </p:spPr>
        </p:pic>
        <p:pic>
          <p:nvPicPr>
            <p:cNvPr id="3" name="Picture 2" descr="credit test 4 ans key.pdf - Adobe Acrobat Pro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939" t="59709" r="26212" b="6517"/>
            <a:stretch/>
          </p:blipFill>
          <p:spPr>
            <a:xfrm>
              <a:off x="2646218" y="2424545"/>
              <a:ext cx="4100946" cy="16625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1264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edit test 5.pdf - Adobe Acrobat Pro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42" t="22841" r="34849" b="38579"/>
          <a:stretch/>
        </p:blipFill>
        <p:spPr>
          <a:xfrm>
            <a:off x="422563" y="879764"/>
            <a:ext cx="8405041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05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edit test 5 ans key.pdf - Adobe Acrobat Pro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3" t="34099" r="25758" b="36913"/>
          <a:stretch/>
        </p:blipFill>
        <p:spPr>
          <a:xfrm>
            <a:off x="381000" y="1226128"/>
            <a:ext cx="8273583" cy="281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49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edit test 5.pdf - Adobe Acrobat Pro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88" t="20308" r="34091" b="49296"/>
          <a:stretch/>
        </p:blipFill>
        <p:spPr>
          <a:xfrm>
            <a:off x="381000" y="990600"/>
            <a:ext cx="8238065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64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edit test 1.pdf - Adobe Acrobat Pro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88" t="31847" r="33031" b="29877"/>
          <a:stretch/>
        </p:blipFill>
        <p:spPr>
          <a:xfrm>
            <a:off x="381000" y="1177636"/>
            <a:ext cx="8143875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41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edit test 5 ans key.pdf - Adobe Acrobat Pro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3" t="20027" r="24242" b="34520"/>
          <a:stretch/>
        </p:blipFill>
        <p:spPr>
          <a:xfrm>
            <a:off x="381000" y="1219200"/>
            <a:ext cx="8270178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30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edit test 5.pdf - Adobe Acrobat Pro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72" t="54081" r="34394" b="12709"/>
          <a:stretch/>
        </p:blipFill>
        <p:spPr>
          <a:xfrm>
            <a:off x="381000" y="1295400"/>
            <a:ext cx="8310968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87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edit test 5 ans key.pdf - Adobe Acrobat Pro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88" t="30440" r="25758" b="25374"/>
          <a:stretch/>
        </p:blipFill>
        <p:spPr>
          <a:xfrm>
            <a:off x="526473" y="1219200"/>
            <a:ext cx="7862673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48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edit test 5.pdf - Adobe Acrobat Pro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82" t="39165" r="34091" b="19744"/>
          <a:stretch/>
        </p:blipFill>
        <p:spPr>
          <a:xfrm>
            <a:off x="533399" y="1143000"/>
            <a:ext cx="8242125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27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57200" y="1433945"/>
            <a:ext cx="7954788" cy="2299855"/>
            <a:chOff x="2583873" y="2272145"/>
            <a:chExt cx="4073236" cy="1177637"/>
          </a:xfrm>
        </p:grpSpPr>
        <p:pic>
          <p:nvPicPr>
            <p:cNvPr id="2" name="Picture 1" descr="credit test 5 ans key.pdf - Adobe Acrobat Pro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788" t="26500" r="27727" b="59428"/>
            <a:stretch/>
          </p:blipFill>
          <p:spPr>
            <a:xfrm>
              <a:off x="2632364" y="2272145"/>
              <a:ext cx="3976254" cy="692728"/>
            </a:xfrm>
            <a:prstGeom prst="rect">
              <a:avLst/>
            </a:prstGeom>
          </p:spPr>
        </p:pic>
        <p:pic>
          <p:nvPicPr>
            <p:cNvPr id="3" name="Picture 2" descr="credit test 5 ans key.pdf - Adobe Acrobat Pro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788" t="73501" r="26666" b="16649"/>
            <a:stretch/>
          </p:blipFill>
          <p:spPr>
            <a:xfrm>
              <a:off x="2583873" y="2964873"/>
              <a:ext cx="4073236" cy="4849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0341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edit test 6.pdf - Adobe Acrobat Pro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3" t="21997" r="34091" b="51829"/>
          <a:stretch/>
        </p:blipFill>
        <p:spPr>
          <a:xfrm>
            <a:off x="533400" y="1295400"/>
            <a:ext cx="8288598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45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edit test 6 ans key.pdf - Adobe Acrobat Pro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85" t="28188" r="24848" b="42824"/>
          <a:stretch/>
        </p:blipFill>
        <p:spPr>
          <a:xfrm>
            <a:off x="471055" y="1295400"/>
            <a:ext cx="8161538" cy="2729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19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edit test 6.pdf - Adobe Acrobat Pro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39" t="50000" r="33939" b="12709"/>
          <a:stretch/>
        </p:blipFill>
        <p:spPr>
          <a:xfrm>
            <a:off x="609599" y="1219200"/>
            <a:ext cx="7993809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96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edit test 6 ans key.pdf - Adobe Acrobat Pro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39" t="59428" r="25606" b="13271"/>
          <a:stretch/>
        </p:blipFill>
        <p:spPr>
          <a:xfrm>
            <a:off x="457200" y="1447800"/>
            <a:ext cx="8248454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87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edit test 6.pdf - Adobe Acrobat Pro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40" t="28188" r="34697" b="25655"/>
          <a:stretch/>
        </p:blipFill>
        <p:spPr>
          <a:xfrm>
            <a:off x="533400" y="914400"/>
            <a:ext cx="7991244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88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edit test 1ans key.pdf - Adobe Acrobat Pro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30" t="20027" r="24242" b="35224"/>
          <a:stretch/>
        </p:blipFill>
        <p:spPr>
          <a:xfrm>
            <a:off x="838200" y="1524000"/>
            <a:ext cx="7613073" cy="3842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22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edit test 6 ans key.pdf - Adobe Acrobat Pro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39" t="38883" r="25758" b="24530"/>
          <a:stretch/>
        </p:blipFill>
        <p:spPr>
          <a:xfrm>
            <a:off x="595745" y="1080654"/>
            <a:ext cx="8205355" cy="356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85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edit test 6.pdf - Adobe Acrobat Pro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82" t="47045" r="34848" b="22559"/>
          <a:stretch/>
        </p:blipFill>
        <p:spPr>
          <a:xfrm>
            <a:off x="540326" y="1600200"/>
            <a:ext cx="8208435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92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edit test 6 ans key.pdf - Adobe Acrobat Pro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84" t="41979" r="25000" b="25937"/>
          <a:stretch/>
        </p:blipFill>
        <p:spPr>
          <a:xfrm>
            <a:off x="491836" y="1828800"/>
            <a:ext cx="8208205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44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edit test 7.pdf - Adobe Acrobat Pro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3" t="31284" r="34091" b="34358"/>
          <a:stretch/>
        </p:blipFill>
        <p:spPr>
          <a:xfrm>
            <a:off x="457200" y="1143000"/>
            <a:ext cx="8243707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63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edit test 7 ans key.pdf - Adobe Acrobat Pro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36" t="18619" r="25909" b="53800"/>
          <a:stretch/>
        </p:blipFill>
        <p:spPr>
          <a:xfrm>
            <a:off x="540326" y="1524000"/>
            <a:ext cx="8164283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93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edit test 7.pdf - Adobe Acrobat Pro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42" t="20027" r="33940" b="12146"/>
          <a:stretch/>
        </p:blipFill>
        <p:spPr>
          <a:xfrm>
            <a:off x="1295400" y="838200"/>
            <a:ext cx="6108649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52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edit test 7 ans key.pdf - Adobe Acrobat Pro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3" t="29314" r="25000" b="15242"/>
          <a:stretch/>
        </p:blipFill>
        <p:spPr>
          <a:xfrm>
            <a:off x="1066800" y="685800"/>
            <a:ext cx="7505508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76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edit test 7.pdf - Adobe Acrobat Pro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40" t="30439" r="35454" b="27626"/>
          <a:stretch/>
        </p:blipFill>
        <p:spPr>
          <a:xfrm>
            <a:off x="568036" y="1143000"/>
            <a:ext cx="7949348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30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edit test 7 ans key.pdf - Adobe Acrobat Pro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27" t="29314" r="24394" b="40290"/>
          <a:stretch/>
        </p:blipFill>
        <p:spPr>
          <a:xfrm>
            <a:off x="498764" y="1447800"/>
            <a:ext cx="8249354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26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edit test 7.pdf - Adobe Acrobat Pro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82" t="35787" r="37273" b="25092"/>
          <a:stretch/>
        </p:blipFill>
        <p:spPr>
          <a:xfrm>
            <a:off x="533400" y="1143000"/>
            <a:ext cx="8155593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56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edit test 1.pdf - Adobe Acrobat Pro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81" t="38601" r="31515" b="26781"/>
          <a:stretch/>
        </p:blipFill>
        <p:spPr>
          <a:xfrm>
            <a:off x="464126" y="1752600"/>
            <a:ext cx="8335539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5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57200" y="1219200"/>
            <a:ext cx="8093828" cy="3519054"/>
            <a:chOff x="2646218" y="1953491"/>
            <a:chExt cx="4142509" cy="1801090"/>
          </a:xfrm>
        </p:grpSpPr>
        <p:pic>
          <p:nvPicPr>
            <p:cNvPr id="2" name="Picture 1" descr="credit test 7 ans key.pdf - Adobe Acrobat Pro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939" t="20027" r="25758" b="63368"/>
            <a:stretch/>
          </p:blipFill>
          <p:spPr>
            <a:xfrm>
              <a:off x="2646218" y="1953491"/>
              <a:ext cx="4142509" cy="817418"/>
            </a:xfrm>
            <a:prstGeom prst="rect">
              <a:avLst/>
            </a:prstGeom>
          </p:spPr>
        </p:pic>
        <p:pic>
          <p:nvPicPr>
            <p:cNvPr id="3" name="Picture 2" descr="credit test 7 ans key.pdf - Adobe Acrobat Pro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939" t="70405" r="25758" b="9613"/>
            <a:stretch/>
          </p:blipFill>
          <p:spPr>
            <a:xfrm>
              <a:off x="2646218" y="2770909"/>
              <a:ext cx="4142509" cy="9836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7301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edit test 8.pdf - Adobe Acrobat Pro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84" t="23403" r="38182" b="45638"/>
          <a:stretch/>
        </p:blipFill>
        <p:spPr>
          <a:xfrm>
            <a:off x="609600" y="1219200"/>
            <a:ext cx="806196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09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edit test 8 ans key.pdf - Adobe Acrobat Pro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84" t="41134" r="25000" b="22278"/>
          <a:stretch/>
        </p:blipFill>
        <p:spPr>
          <a:xfrm>
            <a:off x="477981" y="1212273"/>
            <a:ext cx="8114072" cy="343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01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redit test 9.pdf - Adobe Acrobat Pro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82" t="41698" r="35152" b="22278"/>
          <a:stretch/>
        </p:blipFill>
        <p:spPr>
          <a:xfrm>
            <a:off x="533400" y="914400"/>
            <a:ext cx="8185546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01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edit test 9 ans key.pdf - Adobe Acrobat Pro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88" t="34661" r="25000" b="15242"/>
          <a:stretch/>
        </p:blipFill>
        <p:spPr>
          <a:xfrm>
            <a:off x="609599" y="1143000"/>
            <a:ext cx="783404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4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edit test 10.pdf - Adobe Acrobat Pro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4" t="25655" r="33635" b="25092"/>
          <a:stretch/>
        </p:blipFill>
        <p:spPr>
          <a:xfrm>
            <a:off x="457200" y="1032164"/>
            <a:ext cx="8094222" cy="498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edit test 10 ans key.pdf - Adobe Acrobat Pro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82" t="53236" r="25303" b="27063"/>
          <a:stretch/>
        </p:blipFill>
        <p:spPr>
          <a:xfrm>
            <a:off x="450271" y="2209800"/>
            <a:ext cx="8020597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40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09600" y="1295400"/>
            <a:ext cx="7924800" cy="3124200"/>
            <a:chOff x="2078182" y="1953491"/>
            <a:chExt cx="3810000" cy="1496291"/>
          </a:xfrm>
        </p:grpSpPr>
        <p:pic>
          <p:nvPicPr>
            <p:cNvPr id="2" name="Picture 1" descr="credit test 10.pdf - Adobe Acrobat Pro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728" t="20027" r="35605" b="58866"/>
            <a:stretch/>
          </p:blipFill>
          <p:spPr>
            <a:xfrm>
              <a:off x="2078182" y="1953491"/>
              <a:ext cx="3810000" cy="1039091"/>
            </a:xfrm>
            <a:prstGeom prst="rect">
              <a:avLst/>
            </a:prstGeom>
          </p:spPr>
        </p:pic>
        <p:pic>
          <p:nvPicPr>
            <p:cNvPr id="3" name="Picture 2" descr="credit test 10.pdf - Adobe Acrobat Pro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728" t="76597" r="35605" b="14116"/>
            <a:stretch/>
          </p:blipFill>
          <p:spPr>
            <a:xfrm>
              <a:off x="2078182" y="2992582"/>
              <a:ext cx="3810000" cy="45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431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61108" y="1524000"/>
            <a:ext cx="8106641" cy="2791690"/>
            <a:chOff x="2632364" y="2299855"/>
            <a:chExt cx="4184072" cy="1440872"/>
          </a:xfrm>
        </p:grpSpPr>
        <p:pic>
          <p:nvPicPr>
            <p:cNvPr id="2" name="Picture 1" descr="credit test 10 ans key.pdf - Adobe Acrobat Pro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788" t="27062" r="25454" b="60273"/>
            <a:stretch/>
          </p:blipFill>
          <p:spPr>
            <a:xfrm>
              <a:off x="2632364" y="2299855"/>
              <a:ext cx="4184072" cy="623454"/>
            </a:xfrm>
            <a:prstGeom prst="rect">
              <a:avLst/>
            </a:prstGeom>
          </p:spPr>
        </p:pic>
        <p:pic>
          <p:nvPicPr>
            <p:cNvPr id="3" name="Picture 2" descr="credit test 10 ans key.pdf - Adobe Acrobat Pro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788" t="74345" r="25454" b="9050"/>
            <a:stretch/>
          </p:blipFill>
          <p:spPr>
            <a:xfrm>
              <a:off x="2632364" y="2923309"/>
              <a:ext cx="4184072" cy="8174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4862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edit test 1ans key.pdf - Adobe Acrobat Pro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30" t="41979" r="25909" b="34098"/>
          <a:stretch/>
        </p:blipFill>
        <p:spPr>
          <a:xfrm>
            <a:off x="457200" y="1676400"/>
            <a:ext cx="8175808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83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edit test 1.pdf - Adobe Acrobat Pro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31" t="31284" r="32120" b="27344"/>
          <a:stretch/>
        </p:blipFill>
        <p:spPr>
          <a:xfrm>
            <a:off x="533400" y="838200"/>
            <a:ext cx="8285583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00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edit test 1ans key.pdf - Adobe Acrobat Pro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30" t="34099" r="24545" b="18619"/>
          <a:stretch/>
        </p:blipFill>
        <p:spPr>
          <a:xfrm>
            <a:off x="533400" y="990600"/>
            <a:ext cx="8234135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22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186</TotalTime>
  <Words>5</Words>
  <Application>Microsoft Office PowerPoint</Application>
  <PresentationFormat>On-screen Show (4:3)</PresentationFormat>
  <Paragraphs>5</Paragraphs>
  <Slides>68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2" baseType="lpstr">
      <vt:lpstr>Calibri</vt:lpstr>
      <vt:lpstr>Verdana</vt:lpstr>
      <vt:lpstr>Wingdings 2</vt:lpstr>
      <vt:lpstr>Aspect</vt:lpstr>
      <vt:lpstr>Credit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Credit</dc:title>
  <dc:creator>Scott... King of All</dc:creator>
  <cp:lastModifiedBy>Zucchero, Lauren</cp:lastModifiedBy>
  <cp:revision>16</cp:revision>
  <dcterms:created xsi:type="dcterms:W3CDTF">2012-12-10T03:28:20Z</dcterms:created>
  <dcterms:modified xsi:type="dcterms:W3CDTF">2016-05-24T19:45:23Z</dcterms:modified>
</cp:coreProperties>
</file>