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8" r:id="rId4"/>
    <p:sldId id="258" r:id="rId5"/>
    <p:sldId id="267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6" r:id="rId19"/>
    <p:sldId id="276" r:id="rId20"/>
    <p:sldId id="277" r:id="rId21"/>
    <p:sldId id="282" r:id="rId22"/>
    <p:sldId id="278" r:id="rId23"/>
    <p:sldId id="283" r:id="rId24"/>
    <p:sldId id="279" r:id="rId25"/>
    <p:sldId id="284" r:id="rId26"/>
    <p:sldId id="280" r:id="rId27"/>
    <p:sldId id="285" r:id="rId28"/>
    <p:sldId id="281" r:id="rId29"/>
    <p:sldId id="286" r:id="rId30"/>
    <p:sldId id="287" r:id="rId31"/>
    <p:sldId id="289" r:id="rId32"/>
    <p:sldId id="288" r:id="rId33"/>
    <p:sldId id="290" r:id="rId34"/>
    <p:sldId id="291" r:id="rId35"/>
    <p:sldId id="293" r:id="rId36"/>
    <p:sldId id="292" r:id="rId37"/>
    <p:sldId id="294" r:id="rId38"/>
    <p:sldId id="295" r:id="rId39"/>
    <p:sldId id="297" r:id="rId40"/>
    <p:sldId id="296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0212B-FEA7-46E9-AFD3-E427DBF9A174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7F8A-6213-4B7A-B03B-8B0CCB486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9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5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1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3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92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83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1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8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2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3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7F8A-6213-4B7A-B03B-8B0CCB486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626D82-D206-440B-ADC3-E4373A90E35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DD440DD-7A77-4197-AFB2-992AF123B1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W!SE Certification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27222" r="35118" b="34939"/>
          <a:stretch/>
        </p:blipFill>
        <p:spPr>
          <a:xfrm>
            <a:off x="376238" y="1600200"/>
            <a:ext cx="8266721" cy="3886200"/>
          </a:xfrm>
        </p:spPr>
      </p:pic>
    </p:spTree>
    <p:extLst>
      <p:ext uri="{BB962C8B-B14F-4D97-AF65-F5344CB8AC3E}">
        <p14:creationId xmlns:p14="http://schemas.microsoft.com/office/powerpoint/2010/main" val="28656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51058" r="26444" b="6514"/>
          <a:stretch/>
        </p:blipFill>
        <p:spPr>
          <a:xfrm>
            <a:off x="609600" y="1447800"/>
            <a:ext cx="8095989" cy="4191000"/>
          </a:xfrm>
        </p:spPr>
      </p:pic>
      <p:sp>
        <p:nvSpPr>
          <p:cNvPr id="5" name="TextBox 4"/>
          <p:cNvSpPr txBox="1"/>
          <p:nvPr/>
        </p:nvSpPr>
        <p:spPr>
          <a:xfrm>
            <a:off x="2640905" y="20603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33600"/>
            <a:ext cx="38726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25033" r="35111" b="25245"/>
          <a:stretch/>
        </p:blipFill>
        <p:spPr>
          <a:xfrm>
            <a:off x="914400" y="1295400"/>
            <a:ext cx="7653404" cy="5029200"/>
          </a:xfrm>
        </p:spPr>
      </p:pic>
    </p:spTree>
    <p:extLst>
      <p:ext uri="{BB962C8B-B14F-4D97-AF65-F5344CB8AC3E}">
        <p14:creationId xmlns:p14="http://schemas.microsoft.com/office/powerpoint/2010/main" val="40705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42050" r="25279" b="5601"/>
          <a:stretch/>
        </p:blipFill>
        <p:spPr>
          <a:xfrm>
            <a:off x="762000" y="761999"/>
            <a:ext cx="7853819" cy="4874713"/>
          </a:xfrm>
        </p:spPr>
      </p:pic>
    </p:spTree>
    <p:extLst>
      <p:ext uri="{BB962C8B-B14F-4D97-AF65-F5344CB8AC3E}">
        <p14:creationId xmlns:p14="http://schemas.microsoft.com/office/powerpoint/2010/main" val="34604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t="24095" r="34605" b="21492"/>
          <a:stretch/>
        </p:blipFill>
        <p:spPr>
          <a:xfrm>
            <a:off x="990600" y="685800"/>
            <a:ext cx="7427934" cy="5334000"/>
          </a:xfrm>
        </p:spPr>
      </p:pic>
    </p:spTree>
    <p:extLst>
      <p:ext uri="{BB962C8B-B14F-4D97-AF65-F5344CB8AC3E}">
        <p14:creationId xmlns:p14="http://schemas.microsoft.com/office/powerpoint/2010/main" val="32294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t="34729" r="59869" b="53146"/>
          <a:stretch/>
        </p:blipFill>
        <p:spPr>
          <a:xfrm>
            <a:off x="2667000" y="1564710"/>
            <a:ext cx="2192055" cy="1207532"/>
          </a:xfrm>
        </p:spPr>
      </p:pic>
      <p:sp>
        <p:nvSpPr>
          <p:cNvPr id="5" name="TextBox 4"/>
          <p:cNvSpPr txBox="1"/>
          <p:nvPr/>
        </p:nvSpPr>
        <p:spPr>
          <a:xfrm>
            <a:off x="5050077" y="220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94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23157" r="33165" b="37325"/>
          <a:stretch/>
        </p:blipFill>
        <p:spPr>
          <a:xfrm>
            <a:off x="228600" y="1600200"/>
            <a:ext cx="8915400" cy="4329113"/>
          </a:xfrm>
        </p:spPr>
      </p:pic>
    </p:spTree>
    <p:extLst>
      <p:ext uri="{BB962C8B-B14F-4D97-AF65-F5344CB8AC3E}">
        <p14:creationId xmlns:p14="http://schemas.microsoft.com/office/powerpoint/2010/main" val="9554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0" t="30350" r="59333" b="58963"/>
          <a:stretch/>
        </p:blipFill>
        <p:spPr>
          <a:xfrm>
            <a:off x="2590800" y="1743205"/>
            <a:ext cx="2244247" cy="1055132"/>
          </a:xfrm>
        </p:spPr>
      </p:pic>
      <p:sp>
        <p:nvSpPr>
          <p:cNvPr id="5" name="TextBox 4"/>
          <p:cNvSpPr txBox="1"/>
          <p:nvPr/>
        </p:nvSpPr>
        <p:spPr>
          <a:xfrm>
            <a:off x="48006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06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 t="21405" r="34721" b="33458"/>
          <a:stretch/>
        </p:blipFill>
        <p:spPr>
          <a:xfrm>
            <a:off x="762000" y="1295400"/>
            <a:ext cx="7640637" cy="4419600"/>
          </a:xfrm>
        </p:spPr>
      </p:pic>
    </p:spTree>
    <p:extLst>
      <p:ext uri="{BB962C8B-B14F-4D97-AF65-F5344CB8AC3E}">
        <p14:creationId xmlns:p14="http://schemas.microsoft.com/office/powerpoint/2010/main" val="25267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19718" r="54670" b="70596"/>
          <a:stretch/>
        </p:blipFill>
        <p:spPr>
          <a:xfrm>
            <a:off x="3048000" y="1828800"/>
            <a:ext cx="3156559" cy="929014"/>
          </a:xfrm>
        </p:spPr>
      </p:pic>
    </p:spTree>
    <p:extLst>
      <p:ext uri="{BB962C8B-B14F-4D97-AF65-F5344CB8AC3E}">
        <p14:creationId xmlns:p14="http://schemas.microsoft.com/office/powerpoint/2010/main" val="26316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2" t="40998" r="33402" b="6516"/>
          <a:stretch/>
        </p:blipFill>
        <p:spPr>
          <a:xfrm>
            <a:off x="685800" y="1371600"/>
            <a:ext cx="7361238" cy="4800600"/>
          </a:xfrm>
        </p:spPr>
      </p:pic>
    </p:spTree>
    <p:extLst>
      <p:ext uri="{BB962C8B-B14F-4D97-AF65-F5344CB8AC3E}">
        <p14:creationId xmlns:p14="http://schemas.microsoft.com/office/powerpoint/2010/main" val="5260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t="50050" r="34008" b="19617"/>
          <a:stretch/>
        </p:blipFill>
        <p:spPr>
          <a:xfrm>
            <a:off x="631825" y="685800"/>
            <a:ext cx="8512175" cy="3276600"/>
          </a:xfrm>
        </p:spPr>
      </p:pic>
      <p:pic>
        <p:nvPicPr>
          <p:cNvPr id="5" name="Picture 4" descr="ins test 2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2955" r="50000" b="38459"/>
          <a:stretch/>
        </p:blipFill>
        <p:spPr>
          <a:xfrm>
            <a:off x="990600" y="3962398"/>
            <a:ext cx="5181600" cy="9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37543" r="23906" b="18326"/>
          <a:stretch/>
        </p:blipFill>
        <p:spPr>
          <a:xfrm>
            <a:off x="304800" y="1524000"/>
            <a:ext cx="8607708" cy="4380978"/>
          </a:xfrm>
        </p:spPr>
      </p:pic>
    </p:spTree>
    <p:extLst>
      <p:ext uri="{BB962C8B-B14F-4D97-AF65-F5344CB8AC3E}">
        <p14:creationId xmlns:p14="http://schemas.microsoft.com/office/powerpoint/2010/main" val="5326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t="34102" r="31987" b="27746"/>
          <a:stretch/>
        </p:blipFill>
        <p:spPr>
          <a:xfrm>
            <a:off x="439738" y="1828800"/>
            <a:ext cx="8704262" cy="3962400"/>
          </a:xfrm>
        </p:spPr>
      </p:pic>
    </p:spTree>
    <p:extLst>
      <p:ext uri="{BB962C8B-B14F-4D97-AF65-F5344CB8AC3E}">
        <p14:creationId xmlns:p14="http://schemas.microsoft.com/office/powerpoint/2010/main" val="8999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t="24588" r="24328" b="23188"/>
          <a:stretch/>
        </p:blipFill>
        <p:spPr>
          <a:xfrm>
            <a:off x="609600" y="1295400"/>
            <a:ext cx="8092661" cy="4943475"/>
          </a:xfrm>
        </p:spPr>
      </p:pic>
    </p:spTree>
    <p:extLst>
      <p:ext uri="{BB962C8B-B14F-4D97-AF65-F5344CB8AC3E}">
        <p14:creationId xmlns:p14="http://schemas.microsoft.com/office/powerpoint/2010/main" val="508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40356" r="33165" b="16489"/>
          <a:stretch/>
        </p:blipFill>
        <p:spPr>
          <a:xfrm>
            <a:off x="457200" y="1219200"/>
            <a:ext cx="8300624" cy="4572000"/>
          </a:xfrm>
        </p:spPr>
      </p:pic>
    </p:spTree>
    <p:extLst>
      <p:ext uri="{BB962C8B-B14F-4D97-AF65-F5344CB8AC3E}">
        <p14:creationId xmlns:p14="http://schemas.microsoft.com/office/powerpoint/2010/main" val="1204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19405" r="25086" b="28059"/>
          <a:stretch/>
        </p:blipFill>
        <p:spPr>
          <a:xfrm>
            <a:off x="533400" y="1219200"/>
            <a:ext cx="7868085" cy="4824412"/>
          </a:xfrm>
        </p:spPr>
      </p:pic>
    </p:spTree>
    <p:extLst>
      <p:ext uri="{BB962C8B-B14F-4D97-AF65-F5344CB8AC3E}">
        <p14:creationId xmlns:p14="http://schemas.microsoft.com/office/powerpoint/2010/main" val="30616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t="27849" r="35049" b="28769"/>
          <a:stretch/>
        </p:blipFill>
        <p:spPr>
          <a:xfrm>
            <a:off x="457200" y="1066800"/>
            <a:ext cx="8154444" cy="4698304"/>
          </a:xfrm>
        </p:spPr>
      </p:pic>
    </p:spTree>
    <p:extLst>
      <p:ext uri="{BB962C8B-B14F-4D97-AF65-F5344CB8AC3E}">
        <p14:creationId xmlns:p14="http://schemas.microsoft.com/office/powerpoint/2010/main" val="104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t="29098" r="22559" b="32125"/>
          <a:stretch/>
        </p:blipFill>
        <p:spPr>
          <a:xfrm>
            <a:off x="0" y="1752600"/>
            <a:ext cx="9151938" cy="3886200"/>
          </a:xfrm>
        </p:spPr>
      </p:pic>
    </p:spTree>
    <p:extLst>
      <p:ext uri="{BB962C8B-B14F-4D97-AF65-F5344CB8AC3E}">
        <p14:creationId xmlns:p14="http://schemas.microsoft.com/office/powerpoint/2010/main" val="22506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t="44734" r="35959" b="17307"/>
          <a:stretch/>
        </p:blipFill>
        <p:spPr>
          <a:xfrm>
            <a:off x="304800" y="1524000"/>
            <a:ext cx="8558300" cy="4338181"/>
          </a:xfrm>
        </p:spPr>
      </p:pic>
    </p:spTree>
    <p:extLst>
      <p:ext uri="{BB962C8B-B14F-4D97-AF65-F5344CB8AC3E}">
        <p14:creationId xmlns:p14="http://schemas.microsoft.com/office/powerpoint/2010/main" val="15212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2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7" t="20343" r="24189" b="53755"/>
          <a:stretch/>
        </p:blipFill>
        <p:spPr>
          <a:xfrm>
            <a:off x="227013" y="990600"/>
            <a:ext cx="8916987" cy="2597150"/>
          </a:xfrm>
        </p:spPr>
      </p:pic>
      <p:pic>
        <p:nvPicPr>
          <p:cNvPr id="5" name="Picture 4" descr="ins test 2 ans key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80292" r="28030" b="7644"/>
          <a:stretch/>
        </p:blipFill>
        <p:spPr>
          <a:xfrm>
            <a:off x="2971800" y="3588327"/>
            <a:ext cx="5638800" cy="12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43797" r="24579" b="25870"/>
          <a:stretch/>
        </p:blipFill>
        <p:spPr>
          <a:xfrm>
            <a:off x="0" y="1905000"/>
            <a:ext cx="7762875" cy="2570163"/>
          </a:xfr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1905000" y="2295302"/>
            <a:ext cx="228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5666" y="223893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705100" y="2664634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25666" y="26646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9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3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33477" r="35545" b="27434"/>
          <a:stretch/>
        </p:blipFill>
        <p:spPr>
          <a:xfrm>
            <a:off x="609600" y="1447800"/>
            <a:ext cx="8104340" cy="4267200"/>
          </a:xfrm>
        </p:spPr>
      </p:pic>
    </p:spTree>
    <p:extLst>
      <p:ext uri="{BB962C8B-B14F-4D97-AF65-F5344CB8AC3E}">
        <p14:creationId xmlns:p14="http://schemas.microsoft.com/office/powerpoint/2010/main" val="3744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3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9" t="31288" r="25770" b="31608"/>
          <a:stretch/>
        </p:blipFill>
        <p:spPr>
          <a:xfrm>
            <a:off x="304800" y="1676400"/>
            <a:ext cx="8517699" cy="3806868"/>
          </a:xfrm>
        </p:spPr>
      </p:pic>
    </p:spTree>
    <p:extLst>
      <p:ext uri="{BB962C8B-B14F-4D97-AF65-F5344CB8AC3E}">
        <p14:creationId xmlns:p14="http://schemas.microsoft.com/office/powerpoint/2010/main" val="23833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3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36604" r="34952" b="23682"/>
          <a:stretch/>
        </p:blipFill>
        <p:spPr>
          <a:xfrm>
            <a:off x="381000" y="1524000"/>
            <a:ext cx="8317283" cy="4267200"/>
          </a:xfrm>
        </p:spPr>
      </p:pic>
    </p:spTree>
    <p:extLst>
      <p:ext uri="{BB962C8B-B14F-4D97-AF65-F5344CB8AC3E}">
        <p14:creationId xmlns:p14="http://schemas.microsoft.com/office/powerpoint/2010/main" val="17228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3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t="17528" r="24159" b="65272"/>
          <a:stretch/>
        </p:blipFill>
        <p:spPr>
          <a:xfrm>
            <a:off x="204788" y="1676400"/>
            <a:ext cx="8939212" cy="1752600"/>
          </a:xfrm>
        </p:spPr>
      </p:pic>
      <p:pic>
        <p:nvPicPr>
          <p:cNvPr id="5" name="Picture 4" descr="ins test 3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6" t="69560" r="26515" b="15220"/>
          <a:stretch/>
        </p:blipFill>
        <p:spPr>
          <a:xfrm>
            <a:off x="2895600" y="3352800"/>
            <a:ext cx="6019800" cy="16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4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34415" r="32492" b="7420"/>
          <a:stretch/>
        </p:blipFill>
        <p:spPr>
          <a:xfrm>
            <a:off x="838200" y="762000"/>
            <a:ext cx="7543800" cy="5254625"/>
          </a:xfrm>
        </p:spPr>
      </p:pic>
    </p:spTree>
    <p:extLst>
      <p:ext uri="{BB962C8B-B14F-4D97-AF65-F5344CB8AC3E}">
        <p14:creationId xmlns:p14="http://schemas.microsoft.com/office/powerpoint/2010/main" val="14376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4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31600" r="24796" b="23682"/>
          <a:stretch/>
        </p:blipFill>
        <p:spPr>
          <a:xfrm>
            <a:off x="304800" y="1143000"/>
            <a:ext cx="8530225" cy="4495800"/>
          </a:xfrm>
        </p:spPr>
      </p:pic>
    </p:spTree>
    <p:extLst>
      <p:ext uri="{BB962C8B-B14F-4D97-AF65-F5344CB8AC3E}">
        <p14:creationId xmlns:p14="http://schemas.microsoft.com/office/powerpoint/2010/main" val="16794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4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25971" r="34175" b="20242"/>
          <a:stretch/>
        </p:blipFill>
        <p:spPr>
          <a:xfrm>
            <a:off x="762000" y="990600"/>
            <a:ext cx="7620000" cy="5040312"/>
          </a:xfrm>
        </p:spPr>
      </p:pic>
    </p:spTree>
    <p:extLst>
      <p:ext uri="{BB962C8B-B14F-4D97-AF65-F5344CB8AC3E}">
        <p14:creationId xmlns:p14="http://schemas.microsoft.com/office/powerpoint/2010/main" val="5004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4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17841" r="27273" b="67774"/>
          <a:stretch/>
        </p:blipFill>
        <p:spPr>
          <a:xfrm>
            <a:off x="228600" y="1142999"/>
            <a:ext cx="7434263" cy="1300163"/>
          </a:xfrm>
        </p:spPr>
      </p:pic>
      <p:pic>
        <p:nvPicPr>
          <p:cNvPr id="5" name="Picture 4" descr="ins test 4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5" t="67310" r="25000" b="5109"/>
          <a:stretch/>
        </p:blipFill>
        <p:spPr>
          <a:xfrm>
            <a:off x="2590800" y="2324621"/>
            <a:ext cx="5181600" cy="23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5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34102" r="32828" b="31812"/>
          <a:stretch/>
        </p:blipFill>
        <p:spPr>
          <a:xfrm>
            <a:off x="0" y="1447800"/>
            <a:ext cx="8893175" cy="3657600"/>
          </a:xfrm>
        </p:spPr>
      </p:pic>
    </p:spTree>
    <p:extLst>
      <p:ext uri="{BB962C8B-B14F-4D97-AF65-F5344CB8AC3E}">
        <p14:creationId xmlns:p14="http://schemas.microsoft.com/office/powerpoint/2010/main" val="40063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s test 5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32851" r="25758" b="35877"/>
          <a:stretch/>
        </p:blipFill>
        <p:spPr>
          <a:xfrm>
            <a:off x="0" y="1219200"/>
            <a:ext cx="9040813" cy="3360738"/>
          </a:xfrm>
        </p:spPr>
      </p:pic>
    </p:spTree>
    <p:extLst>
      <p:ext uri="{BB962C8B-B14F-4D97-AF65-F5344CB8AC3E}">
        <p14:creationId xmlns:p14="http://schemas.microsoft.com/office/powerpoint/2010/main" val="40241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28161" r="34865" b="15863"/>
          <a:stretch/>
        </p:blipFill>
        <p:spPr>
          <a:xfrm>
            <a:off x="839244" y="533400"/>
            <a:ext cx="7415408" cy="5486400"/>
          </a:xfrm>
        </p:spPr>
      </p:pic>
    </p:spTree>
    <p:extLst>
      <p:ext uri="{BB962C8B-B14F-4D97-AF65-F5344CB8AC3E}">
        <p14:creationId xmlns:p14="http://schemas.microsoft.com/office/powerpoint/2010/main" val="27320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5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20655" r="34344" b="55266"/>
          <a:stretch/>
        </p:blipFill>
        <p:spPr>
          <a:xfrm>
            <a:off x="415925" y="1600200"/>
            <a:ext cx="8728075" cy="2667000"/>
          </a:xfrm>
        </p:spPr>
      </p:pic>
      <p:pic>
        <p:nvPicPr>
          <p:cNvPr id="5" name="Picture 4" descr="ins test 5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75751" r="35909" b="14821"/>
          <a:stretch/>
        </p:blipFill>
        <p:spPr>
          <a:xfrm>
            <a:off x="1066800" y="3962400"/>
            <a:ext cx="739254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5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1913" r="24916" b="34001"/>
          <a:stretch/>
        </p:blipFill>
        <p:spPr>
          <a:xfrm>
            <a:off x="152400" y="1219200"/>
            <a:ext cx="8843962" cy="3505200"/>
          </a:xfrm>
        </p:spPr>
      </p:pic>
    </p:spTree>
    <p:extLst>
      <p:ext uri="{BB962C8B-B14F-4D97-AF65-F5344CB8AC3E}">
        <p14:creationId xmlns:p14="http://schemas.microsoft.com/office/powerpoint/2010/main" val="20508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6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18779" r="34512" b="57765"/>
          <a:stretch/>
        </p:blipFill>
        <p:spPr>
          <a:xfrm>
            <a:off x="152400" y="1447800"/>
            <a:ext cx="7861300" cy="2387600"/>
          </a:xfrm>
        </p:spPr>
      </p:pic>
      <p:pic>
        <p:nvPicPr>
          <p:cNvPr id="5" name="Picture 4" descr="ins test 6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78200" r="37575" b="11561"/>
          <a:stretch/>
        </p:blipFill>
        <p:spPr>
          <a:xfrm>
            <a:off x="609600" y="3962400"/>
            <a:ext cx="6696819" cy="10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6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22844" r="25586" b="28059"/>
          <a:stretch/>
        </p:blipFill>
        <p:spPr>
          <a:xfrm>
            <a:off x="381000" y="838200"/>
            <a:ext cx="8342334" cy="4924425"/>
          </a:xfrm>
        </p:spPr>
      </p:pic>
    </p:spTree>
    <p:extLst>
      <p:ext uri="{BB962C8B-B14F-4D97-AF65-F5344CB8AC3E}">
        <p14:creationId xmlns:p14="http://schemas.microsoft.com/office/powerpoint/2010/main" val="33074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8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28161" r="34512" b="40880"/>
          <a:stretch/>
        </p:blipFill>
        <p:spPr>
          <a:xfrm>
            <a:off x="76200" y="1371600"/>
            <a:ext cx="8850313" cy="3505200"/>
          </a:xfrm>
        </p:spPr>
      </p:pic>
    </p:spTree>
    <p:extLst>
      <p:ext uri="{BB962C8B-B14F-4D97-AF65-F5344CB8AC3E}">
        <p14:creationId xmlns:p14="http://schemas.microsoft.com/office/powerpoint/2010/main" val="10293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8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19404" r="23738" b="18365"/>
          <a:stretch/>
        </p:blipFill>
        <p:spPr>
          <a:xfrm>
            <a:off x="609600" y="762000"/>
            <a:ext cx="7162800" cy="5019675"/>
          </a:xfrm>
        </p:spPr>
      </p:pic>
    </p:spTree>
    <p:extLst>
      <p:ext uri="{BB962C8B-B14F-4D97-AF65-F5344CB8AC3E}">
        <p14:creationId xmlns:p14="http://schemas.microsoft.com/office/powerpoint/2010/main" val="3490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42233" r="18855" b="32125"/>
          <a:stretch/>
        </p:blipFill>
        <p:spPr>
          <a:xfrm>
            <a:off x="60325" y="2057400"/>
            <a:ext cx="9083675" cy="2216150"/>
          </a:xfrm>
        </p:spPr>
      </p:pic>
      <p:sp>
        <p:nvSpPr>
          <p:cNvPr id="3" name="Rectangle 2"/>
          <p:cNvSpPr/>
          <p:nvPr/>
        </p:nvSpPr>
        <p:spPr>
          <a:xfrm>
            <a:off x="2286000" y="22098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7189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26653" r="32837" b="21910"/>
          <a:stretch/>
        </p:blipFill>
        <p:spPr>
          <a:xfrm>
            <a:off x="990600" y="1447800"/>
            <a:ext cx="7543800" cy="4800600"/>
          </a:xfrm>
        </p:spPr>
      </p:pic>
    </p:spTree>
    <p:extLst>
      <p:ext uri="{BB962C8B-B14F-4D97-AF65-F5344CB8AC3E}">
        <p14:creationId xmlns:p14="http://schemas.microsoft.com/office/powerpoint/2010/main" val="8360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29411" r="22727" b="26808"/>
          <a:stretch/>
        </p:blipFill>
        <p:spPr>
          <a:xfrm>
            <a:off x="609600" y="1828800"/>
            <a:ext cx="8022986" cy="3962400"/>
          </a:xfrm>
        </p:spPr>
      </p:pic>
      <p:sp>
        <p:nvSpPr>
          <p:cNvPr id="3" name="Rectangle 2"/>
          <p:cNvSpPr/>
          <p:nvPr/>
        </p:nvSpPr>
        <p:spPr>
          <a:xfrm>
            <a:off x="2956664" y="2520470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7189" y="241126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0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27222" r="37917" b="35877"/>
          <a:stretch/>
        </p:blipFill>
        <p:spPr>
          <a:xfrm>
            <a:off x="475988" y="1752600"/>
            <a:ext cx="7979079" cy="4191000"/>
          </a:xfrm>
        </p:spPr>
      </p:pic>
    </p:spTree>
    <p:extLst>
      <p:ext uri="{BB962C8B-B14F-4D97-AF65-F5344CB8AC3E}">
        <p14:creationId xmlns:p14="http://schemas.microsoft.com/office/powerpoint/2010/main" val="3383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 test 1 ans key.pdf - Adobe Acrobat Pro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6596" r="54252" b="61631"/>
          <a:stretch/>
        </p:blipFill>
        <p:spPr>
          <a:xfrm>
            <a:off x="2743200" y="1905000"/>
            <a:ext cx="3196138" cy="1127125"/>
          </a:xfrm>
        </p:spPr>
      </p:pic>
    </p:spTree>
    <p:extLst>
      <p:ext uri="{BB962C8B-B14F-4D97-AF65-F5344CB8AC3E}">
        <p14:creationId xmlns:p14="http://schemas.microsoft.com/office/powerpoint/2010/main" val="2308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376</TotalTime>
  <Words>37</Words>
  <Application>Microsoft Office PowerPoint</Application>
  <PresentationFormat>On-screen Show (4:3)</PresentationFormat>
  <Paragraphs>35</Paragraphs>
  <Slides>45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W!SE Certification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W!SE Certification Test</dc:title>
  <dc:creator>Scott... King of All</dc:creator>
  <cp:lastModifiedBy>Zucchero, Lauren</cp:lastModifiedBy>
  <cp:revision>45</cp:revision>
  <dcterms:created xsi:type="dcterms:W3CDTF">2012-11-28T02:17:27Z</dcterms:created>
  <dcterms:modified xsi:type="dcterms:W3CDTF">2016-05-24T19:46:34Z</dcterms:modified>
</cp:coreProperties>
</file>