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A253A-7A7C-4116-8738-06502D67C50D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C928E-68EF-415A-B0A6-9CFA1617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36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C928E-68EF-415A-B0A6-9CFA1617392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96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87AA637-DA61-41C4-8C31-F0074D12766E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1EFBCD1-E270-4DCE-A291-88511885D136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A637-DA61-41C4-8C31-F0074D12766E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FBCD1-E270-4DCE-A291-88511885D1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A637-DA61-41C4-8C31-F0074D12766E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FBCD1-E270-4DCE-A291-88511885D1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A637-DA61-41C4-8C31-F0074D12766E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FBCD1-E270-4DCE-A291-88511885D1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A637-DA61-41C4-8C31-F0074D12766E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FBCD1-E270-4DCE-A291-88511885D1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A637-DA61-41C4-8C31-F0074D12766E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FBCD1-E270-4DCE-A291-88511885D13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A637-DA61-41C4-8C31-F0074D12766E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FBCD1-E270-4DCE-A291-88511885D1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A637-DA61-41C4-8C31-F0074D12766E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FBCD1-E270-4DCE-A291-88511885D1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A637-DA61-41C4-8C31-F0074D12766E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FBCD1-E270-4DCE-A291-88511885D1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A637-DA61-41C4-8C31-F0074D12766E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FBCD1-E270-4DCE-A291-88511885D136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A637-DA61-41C4-8C31-F0074D12766E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FBCD1-E270-4DCE-A291-88511885D1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87AA637-DA61-41C4-8C31-F0074D12766E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1EFBCD1-E270-4DCE-A291-88511885D1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Interest cost money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4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est test 1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7" t="19464" r="32879" b="5391"/>
          <a:stretch/>
        </p:blipFill>
        <p:spPr>
          <a:xfrm>
            <a:off x="1905000" y="762000"/>
            <a:ext cx="589736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6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est test 1 ans key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5" t="21433" r="24697" b="11302"/>
          <a:stretch/>
        </p:blipFill>
        <p:spPr>
          <a:xfrm>
            <a:off x="838199" y="762000"/>
            <a:ext cx="709329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8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est test 1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8" t="50000" r="37121" b="19182"/>
          <a:stretch/>
        </p:blipFill>
        <p:spPr>
          <a:xfrm>
            <a:off x="685800" y="1676400"/>
            <a:ext cx="773203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5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est test 1 ans key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5" t="42261" r="24545" b="28869"/>
          <a:stretch/>
        </p:blipFill>
        <p:spPr>
          <a:xfrm>
            <a:off x="533400" y="1752600"/>
            <a:ext cx="805993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7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est test 2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5" t="18901" r="34244" b="12709"/>
          <a:stretch/>
        </p:blipFill>
        <p:spPr>
          <a:xfrm>
            <a:off x="990599" y="914400"/>
            <a:ext cx="6102273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6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est test 2 ans key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8" t="32128" r="25000" b="9613"/>
          <a:stretch/>
        </p:blipFill>
        <p:spPr>
          <a:xfrm>
            <a:off x="609600" y="838200"/>
            <a:ext cx="7746999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3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est test 2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6" t="17775" r="34394" b="4547"/>
          <a:stretch/>
        </p:blipFill>
        <p:spPr>
          <a:xfrm>
            <a:off x="1676400" y="838198"/>
            <a:ext cx="5486400" cy="546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64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14400" y="762000"/>
            <a:ext cx="5848430" cy="3208402"/>
            <a:chOff x="2660072" y="1995056"/>
            <a:chExt cx="4156363" cy="2280148"/>
          </a:xfrm>
        </p:grpSpPr>
        <p:pic>
          <p:nvPicPr>
            <p:cNvPr id="2" name="Picture 1" descr="interest test 2 ans key.pdf - Adobe Acrobat Pro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91" t="20871" r="25454" b="39564"/>
            <a:stretch/>
          </p:blipFill>
          <p:spPr>
            <a:xfrm>
              <a:off x="2660072" y="1995056"/>
              <a:ext cx="4156363" cy="1947641"/>
            </a:xfrm>
            <a:prstGeom prst="rect">
              <a:avLst/>
            </a:prstGeom>
          </p:spPr>
        </p:pic>
        <p:pic>
          <p:nvPicPr>
            <p:cNvPr id="3" name="Picture 2" descr="interest test 2 ans key.pdf - Adobe Acrobat Pro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91" t="90950" r="25454" b="2295"/>
            <a:stretch/>
          </p:blipFill>
          <p:spPr>
            <a:xfrm>
              <a:off x="2660072" y="3942696"/>
              <a:ext cx="4156363" cy="332508"/>
            </a:xfrm>
            <a:prstGeom prst="rect">
              <a:avLst/>
            </a:prstGeom>
          </p:spPr>
        </p:pic>
      </p:grpSp>
      <p:pic>
        <p:nvPicPr>
          <p:cNvPr id="5" name="Picture 4" descr="interest test 2 ans key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1" t="36350" r="26041" b="36068"/>
          <a:stretch/>
        </p:blipFill>
        <p:spPr>
          <a:xfrm>
            <a:off x="2040832" y="4191000"/>
            <a:ext cx="6405325" cy="211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4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est test 2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2" t="25374" r="34547" b="10739"/>
          <a:stretch/>
        </p:blipFill>
        <p:spPr>
          <a:xfrm>
            <a:off x="1143000" y="990600"/>
            <a:ext cx="6532388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3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est test 2 ans key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1" t="27344" r="24697" b="16368"/>
          <a:stretch/>
        </p:blipFill>
        <p:spPr>
          <a:xfrm>
            <a:off x="1066800" y="962890"/>
            <a:ext cx="7130762" cy="467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9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est test 1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2" t="18901" r="34848" b="4265"/>
          <a:stretch/>
        </p:blipFill>
        <p:spPr>
          <a:xfrm>
            <a:off x="1752600" y="914400"/>
            <a:ext cx="5562600" cy="548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4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est test 3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5" t="32972" r="38931" b="37476"/>
          <a:stretch/>
        </p:blipFill>
        <p:spPr>
          <a:xfrm>
            <a:off x="762000" y="1122218"/>
            <a:ext cx="7758545" cy="329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9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66800" y="1026784"/>
            <a:ext cx="7274026" cy="4398818"/>
            <a:chOff x="2646218" y="1842655"/>
            <a:chExt cx="4100946" cy="2479963"/>
          </a:xfrm>
        </p:grpSpPr>
        <p:pic>
          <p:nvPicPr>
            <p:cNvPr id="2" name="Picture 1" descr="interest test 3 ans key.pdf - Adobe Acrobat Pro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39" t="17776" r="26212" b="70685"/>
            <a:stretch/>
          </p:blipFill>
          <p:spPr>
            <a:xfrm>
              <a:off x="2646218" y="1842655"/>
              <a:ext cx="4100946" cy="568036"/>
            </a:xfrm>
            <a:prstGeom prst="rect">
              <a:avLst/>
            </a:prstGeom>
          </p:spPr>
        </p:pic>
        <p:pic>
          <p:nvPicPr>
            <p:cNvPr id="3" name="Picture 2" descr="interest test 3 ans key.pdf - Adobe Acrobat Pro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39" t="58865" r="26212" b="2295"/>
            <a:stretch/>
          </p:blipFill>
          <p:spPr>
            <a:xfrm>
              <a:off x="2646218" y="2410691"/>
              <a:ext cx="4100946" cy="19119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098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est test 3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4" t="36913" r="35000" b="21996"/>
          <a:stretch/>
        </p:blipFill>
        <p:spPr>
          <a:xfrm>
            <a:off x="762000" y="1447800"/>
            <a:ext cx="747960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4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3400" y="1524000"/>
            <a:ext cx="7941051" cy="3799608"/>
            <a:chOff x="2646217" y="2078183"/>
            <a:chExt cx="4184074" cy="2001982"/>
          </a:xfrm>
        </p:grpSpPr>
        <p:pic>
          <p:nvPicPr>
            <p:cNvPr id="2" name="Picture 1" descr="interest test 3 ans key.pdf - Adobe Acrobat Pro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40" t="22560" r="25303" b="44511"/>
            <a:stretch/>
          </p:blipFill>
          <p:spPr>
            <a:xfrm>
              <a:off x="2646218" y="2078183"/>
              <a:ext cx="4184073" cy="1620982"/>
            </a:xfrm>
            <a:prstGeom prst="rect">
              <a:avLst/>
            </a:prstGeom>
          </p:spPr>
        </p:pic>
        <p:pic>
          <p:nvPicPr>
            <p:cNvPr id="3" name="Picture 2" descr="interest test 3 ans key.pdf - Adobe Acrobat Pro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40" t="88699" r="25303" b="3562"/>
            <a:stretch/>
          </p:blipFill>
          <p:spPr>
            <a:xfrm>
              <a:off x="2646217" y="3699165"/>
              <a:ext cx="4184073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539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est test 9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26500" r="34091" b="40290"/>
          <a:stretch/>
        </p:blipFill>
        <p:spPr>
          <a:xfrm>
            <a:off x="609600" y="1447800"/>
            <a:ext cx="7984207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3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est test 9 ans key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5" t="40572" r="25303" b="21434"/>
          <a:stretch/>
        </p:blipFill>
        <p:spPr>
          <a:xfrm>
            <a:off x="685800" y="1447800"/>
            <a:ext cx="7809602" cy="345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2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est test 1 ans key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8" t="16931" r="25303" b="2859"/>
          <a:stretch/>
        </p:blipFill>
        <p:spPr>
          <a:xfrm>
            <a:off x="533400" y="381000"/>
            <a:ext cx="4455695" cy="4191000"/>
          </a:xfrm>
          <a:prstGeom prst="rect">
            <a:avLst/>
          </a:prstGeom>
        </p:spPr>
      </p:pic>
      <p:pic>
        <p:nvPicPr>
          <p:cNvPr id="3" name="Picture 2" descr="interest test 1 ans key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8" t="39727" r="25152" b="27625"/>
          <a:stretch/>
        </p:blipFill>
        <p:spPr>
          <a:xfrm>
            <a:off x="3011214" y="4419600"/>
            <a:ext cx="5010568" cy="191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4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est test 1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5" t="22560" r="33031" b="11020"/>
          <a:stretch/>
        </p:blipFill>
        <p:spPr>
          <a:xfrm>
            <a:off x="1142999" y="685800"/>
            <a:ext cx="6486685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3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est test 1 ans key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9" t="31284" r="24848" b="14679"/>
          <a:stretch/>
        </p:blipFill>
        <p:spPr>
          <a:xfrm>
            <a:off x="1066800" y="1066800"/>
            <a:ext cx="7305678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2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est test 1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5" t="34379" r="34091" b="22560"/>
          <a:stretch/>
        </p:blipFill>
        <p:spPr>
          <a:xfrm>
            <a:off x="685800" y="1295400"/>
            <a:ext cx="7669804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3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est test 1 ans key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9" t="67309" r="25909" b="12990"/>
          <a:stretch/>
        </p:blipFill>
        <p:spPr>
          <a:xfrm>
            <a:off x="838200" y="2514600"/>
            <a:ext cx="7461071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4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est test 1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9" t="18619" r="33939" b="4547"/>
          <a:stretch/>
        </p:blipFill>
        <p:spPr>
          <a:xfrm>
            <a:off x="1828800" y="914400"/>
            <a:ext cx="5638800" cy="553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1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est test 1 ans key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6" t="32692" r="25152" b="11865"/>
          <a:stretch/>
        </p:blipFill>
        <p:spPr>
          <a:xfrm>
            <a:off x="914400" y="990600"/>
            <a:ext cx="7314424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2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67</TotalTime>
  <Words>4</Words>
  <Application>Microsoft Office PowerPoint</Application>
  <PresentationFormat>On-screen Show (4:3)</PresentationFormat>
  <Paragraphs>2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Calibri</vt:lpstr>
      <vt:lpstr>Century Gothic</vt:lpstr>
      <vt:lpstr>Wingdings 2</vt:lpstr>
      <vt:lpstr>Austin</vt:lpstr>
      <vt:lpstr>Interest cost money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Interest cost money</dc:title>
  <dc:creator>Scott... King of All</dc:creator>
  <cp:lastModifiedBy>Zucchero, Lauren</cp:lastModifiedBy>
  <cp:revision>7</cp:revision>
  <dcterms:created xsi:type="dcterms:W3CDTF">2012-12-10T02:13:15Z</dcterms:created>
  <dcterms:modified xsi:type="dcterms:W3CDTF">2016-05-24T19:47:44Z</dcterms:modified>
</cp:coreProperties>
</file>