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7"/>
  </p:notesMasterIdLst>
  <p:sldIdLst>
    <p:sldId id="256" r:id="rId2"/>
    <p:sldId id="257" r:id="rId3"/>
    <p:sldId id="307" r:id="rId4"/>
    <p:sldId id="306" r:id="rId5"/>
    <p:sldId id="258" r:id="rId6"/>
    <p:sldId id="259" r:id="rId7"/>
    <p:sldId id="309" r:id="rId8"/>
    <p:sldId id="308" r:id="rId9"/>
    <p:sldId id="260" r:id="rId10"/>
    <p:sldId id="261" r:id="rId11"/>
    <p:sldId id="314" r:id="rId12"/>
    <p:sldId id="312" r:id="rId13"/>
    <p:sldId id="262" r:id="rId14"/>
    <p:sldId id="263" r:id="rId15"/>
    <p:sldId id="264" r:id="rId16"/>
    <p:sldId id="315" r:id="rId17"/>
    <p:sldId id="316" r:id="rId18"/>
    <p:sldId id="265" r:id="rId19"/>
    <p:sldId id="266" r:id="rId20"/>
    <p:sldId id="317" r:id="rId21"/>
    <p:sldId id="318" r:id="rId22"/>
    <p:sldId id="267" r:id="rId23"/>
    <p:sldId id="269" r:id="rId24"/>
    <p:sldId id="270" r:id="rId25"/>
    <p:sldId id="271" r:id="rId26"/>
    <p:sldId id="319" r:id="rId27"/>
    <p:sldId id="320" r:id="rId28"/>
    <p:sldId id="272" r:id="rId29"/>
    <p:sldId id="273" r:id="rId30"/>
    <p:sldId id="321" r:id="rId31"/>
    <p:sldId id="322" r:id="rId32"/>
    <p:sldId id="276" r:id="rId33"/>
    <p:sldId id="274" r:id="rId34"/>
    <p:sldId id="275" r:id="rId35"/>
    <p:sldId id="277" r:id="rId36"/>
    <p:sldId id="323" r:id="rId37"/>
    <p:sldId id="324" r:id="rId38"/>
    <p:sldId id="278" r:id="rId39"/>
    <p:sldId id="279" r:id="rId40"/>
    <p:sldId id="325" r:id="rId41"/>
    <p:sldId id="326" r:id="rId42"/>
    <p:sldId id="280" r:id="rId43"/>
    <p:sldId id="281" r:id="rId44"/>
    <p:sldId id="327" r:id="rId45"/>
    <p:sldId id="328" r:id="rId46"/>
    <p:sldId id="282" r:id="rId47"/>
    <p:sldId id="283" r:id="rId48"/>
    <p:sldId id="329" r:id="rId49"/>
    <p:sldId id="330" r:id="rId50"/>
    <p:sldId id="284" r:id="rId51"/>
    <p:sldId id="285" r:id="rId52"/>
    <p:sldId id="331" r:id="rId53"/>
    <p:sldId id="332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33" r:id="rId69"/>
    <p:sldId id="334" r:id="rId70"/>
    <p:sldId id="300" r:id="rId71"/>
    <p:sldId id="301" r:id="rId72"/>
    <p:sldId id="302" r:id="rId73"/>
    <p:sldId id="303" r:id="rId74"/>
    <p:sldId id="304" r:id="rId75"/>
    <p:sldId id="30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96712-AD1C-4BC6-9FBD-A673406BD96D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E4EEB-A454-484B-99BC-B6F57D900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6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1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6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1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5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5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9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8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0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15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1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0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7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0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4EEB-A454-484B-99BC-B6F57D9009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7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FF3078-2D3E-4896-AAF2-267596E0F1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B9D1B3-EE9D-444D-BD68-D733CDB9E672}" type="datetimeFigureOut">
              <a:rPr lang="en-US" smtClean="0"/>
              <a:t>5/24/2016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533399"/>
            <a:ext cx="7851842" cy="3429001"/>
            <a:chOff x="3311235" y="2327565"/>
            <a:chExt cx="1995056" cy="871267"/>
          </a:xfrm>
        </p:grpSpPr>
        <p:pic>
          <p:nvPicPr>
            <p:cNvPr id="2" name="Picture 1" descr="money mgmt test 1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2" t="27625" r="41970" b="68153"/>
            <a:stretch/>
          </p:blipFill>
          <p:spPr>
            <a:xfrm>
              <a:off x="3311236" y="2327565"/>
              <a:ext cx="1995055" cy="207818"/>
            </a:xfrm>
            <a:prstGeom prst="rect">
              <a:avLst/>
            </a:prstGeom>
          </p:spPr>
        </p:pic>
        <p:pic>
          <p:nvPicPr>
            <p:cNvPr id="3" name="Picture 2" descr="money mgmt test 1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2" t="52955" r="41970" b="33568"/>
            <a:stretch/>
          </p:blipFill>
          <p:spPr>
            <a:xfrm>
              <a:off x="3311235" y="2535383"/>
              <a:ext cx="1995055" cy="663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685800"/>
            <a:ext cx="5638800" cy="3516744"/>
            <a:chOff x="3574473" y="1967345"/>
            <a:chExt cx="2299854" cy="1434347"/>
          </a:xfrm>
        </p:grpSpPr>
        <p:pic>
          <p:nvPicPr>
            <p:cNvPr id="2" name="Picture 1" descr="money mgmt test 1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92" t="20308" r="35757" b="56895"/>
            <a:stretch/>
          </p:blipFill>
          <p:spPr>
            <a:xfrm>
              <a:off x="3574473" y="1967345"/>
              <a:ext cx="2299854" cy="1122219"/>
            </a:xfrm>
            <a:prstGeom prst="rect">
              <a:avLst/>
            </a:prstGeom>
          </p:spPr>
        </p:pic>
        <p:pic>
          <p:nvPicPr>
            <p:cNvPr id="3" name="Picture 2" descr="money mgmt test 1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92" t="61117" r="35757" b="32542"/>
            <a:stretch/>
          </p:blipFill>
          <p:spPr>
            <a:xfrm>
              <a:off x="3574473" y="3089564"/>
              <a:ext cx="2299854" cy="312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ey mgm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2" t="68045" r="41970" b="18057"/>
          <a:stretch/>
        </p:blipFill>
        <p:spPr>
          <a:xfrm>
            <a:off x="381000" y="1143000"/>
            <a:ext cx="79992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2" t="68453" r="35757" b="16086"/>
          <a:stretch/>
        </p:blipFill>
        <p:spPr>
          <a:xfrm>
            <a:off x="228600" y="1219200"/>
            <a:ext cx="782858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9" t="32692" r="39848" b="48559"/>
          <a:stretch/>
        </p:blipFill>
        <p:spPr>
          <a:xfrm>
            <a:off x="609600" y="1295400"/>
            <a:ext cx="732047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2" t="37476" r="35757" b="44101"/>
          <a:stretch/>
        </p:blipFill>
        <p:spPr>
          <a:xfrm>
            <a:off x="762000" y="914400"/>
            <a:ext cx="6511404" cy="25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9" t="53011" r="39848" b="28469"/>
          <a:stretch/>
        </p:blipFill>
        <p:spPr>
          <a:xfrm>
            <a:off x="609600" y="1219200"/>
            <a:ext cx="7410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2" t="56960" r="35757" b="28751"/>
          <a:stretch/>
        </p:blipFill>
        <p:spPr>
          <a:xfrm>
            <a:off x="304800" y="1295400"/>
            <a:ext cx="79723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26218" r="40758" b="55336"/>
          <a:stretch/>
        </p:blipFill>
        <p:spPr>
          <a:xfrm>
            <a:off x="533398" y="788708"/>
            <a:ext cx="6965169" cy="29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1" t="42261" r="35909" b="39117"/>
          <a:stretch/>
        </p:blipFill>
        <p:spPr>
          <a:xfrm>
            <a:off x="838200" y="776065"/>
            <a:ext cx="6172200" cy="24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mgm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6" t="29033" r="40151" b="45134"/>
          <a:stretch/>
        </p:blipFill>
        <p:spPr>
          <a:xfrm>
            <a:off x="685799" y="685800"/>
            <a:ext cx="743807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1066800"/>
            <a:ext cx="7175759" cy="3657600"/>
            <a:chOff x="3269673" y="3215249"/>
            <a:chExt cx="2147454" cy="1094592"/>
          </a:xfrm>
        </p:grpSpPr>
        <p:pic>
          <p:nvPicPr>
            <p:cNvPr id="2" name="Picture 1" descr="money mgmt test 1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7" t="45657" r="40758" b="36891"/>
            <a:stretch/>
          </p:blipFill>
          <p:spPr>
            <a:xfrm>
              <a:off x="3269673" y="3215249"/>
              <a:ext cx="2147454" cy="859064"/>
            </a:xfrm>
            <a:prstGeom prst="rect">
              <a:avLst/>
            </a:prstGeom>
          </p:spPr>
        </p:pic>
        <p:pic>
          <p:nvPicPr>
            <p:cNvPr id="3" name="Picture 2" descr="money mgmt test 1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7" t="81381" r="40758" b="13835"/>
            <a:stretch/>
          </p:blipFill>
          <p:spPr>
            <a:xfrm>
              <a:off x="3269673" y="4074314"/>
              <a:ext cx="2147454" cy="235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0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t="61299" r="36395" b="18348"/>
          <a:stretch/>
        </p:blipFill>
        <p:spPr>
          <a:xfrm>
            <a:off x="838200" y="1066800"/>
            <a:ext cx="6172200" cy="27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4071" y="1828800"/>
            <a:ext cx="7492424" cy="3124200"/>
            <a:chOff x="2216725" y="2202873"/>
            <a:chExt cx="3671456" cy="1530928"/>
          </a:xfrm>
        </p:grpSpPr>
        <p:pic>
          <p:nvPicPr>
            <p:cNvPr id="3" name="Picture 2" descr="money mgmt test 2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3" t="23041" r="35606" b="69953"/>
            <a:stretch/>
          </p:blipFill>
          <p:spPr>
            <a:xfrm>
              <a:off x="2216726" y="2202873"/>
              <a:ext cx="3671455" cy="318654"/>
            </a:xfrm>
            <a:prstGeom prst="rect">
              <a:avLst/>
            </a:prstGeom>
          </p:spPr>
        </p:pic>
        <p:pic>
          <p:nvPicPr>
            <p:cNvPr id="4" name="Picture 3" descr="money mgmt test 2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43" t="71780" r="35606" b="4764"/>
            <a:stretch/>
          </p:blipFill>
          <p:spPr>
            <a:xfrm>
              <a:off x="2216725" y="2667000"/>
              <a:ext cx="3671455" cy="1066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78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38272" r="26818" b="15426"/>
          <a:stretch/>
        </p:blipFill>
        <p:spPr>
          <a:xfrm>
            <a:off x="191504" y="1600200"/>
            <a:ext cx="7338442" cy="38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6697" r="37121" b="44334"/>
          <a:stretch/>
        </p:blipFill>
        <p:spPr>
          <a:xfrm>
            <a:off x="457199" y="1143000"/>
            <a:ext cx="73557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t="23122" r="31212" b="40994"/>
          <a:stretch/>
        </p:blipFill>
        <p:spPr>
          <a:xfrm>
            <a:off x="990599" y="1066800"/>
            <a:ext cx="637629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57159" r="37121" b="12379"/>
          <a:stretch/>
        </p:blipFill>
        <p:spPr>
          <a:xfrm>
            <a:off x="457198" y="838200"/>
            <a:ext cx="777239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t="60183" r="31212" b="5110"/>
          <a:stretch/>
        </p:blipFill>
        <p:spPr>
          <a:xfrm>
            <a:off x="990600" y="667480"/>
            <a:ext cx="6485866" cy="35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22560" r="33788" b="42951"/>
          <a:stretch/>
        </p:blipFill>
        <p:spPr>
          <a:xfrm>
            <a:off x="457200" y="1219200"/>
            <a:ext cx="7604141" cy="33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mgm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t="25936" r="31212" b="43809"/>
          <a:stretch/>
        </p:blipFill>
        <p:spPr>
          <a:xfrm>
            <a:off x="526473" y="1219200"/>
            <a:ext cx="72407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33535" r="31364" b="32845"/>
          <a:stretch/>
        </p:blipFill>
        <p:spPr>
          <a:xfrm>
            <a:off x="990600" y="914400"/>
            <a:ext cx="5943600" cy="32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2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t="58443" r="33788" b="5673"/>
          <a:stretch/>
        </p:blipFill>
        <p:spPr>
          <a:xfrm>
            <a:off x="762000" y="1219200"/>
            <a:ext cx="731041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mgmt test 2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t="56191" r="31212" b="13554"/>
          <a:stretch/>
        </p:blipFill>
        <p:spPr>
          <a:xfrm>
            <a:off x="533400" y="990600"/>
            <a:ext cx="77234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60067" r="33581" b="13670"/>
          <a:stretch/>
        </p:blipFill>
        <p:spPr>
          <a:xfrm>
            <a:off x="914400" y="1447800"/>
            <a:ext cx="7178607" cy="34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447800"/>
            <a:ext cx="7278546" cy="3733800"/>
            <a:chOff x="3124200" y="2618509"/>
            <a:chExt cx="3124200" cy="1413164"/>
          </a:xfrm>
        </p:grpSpPr>
        <p:pic>
          <p:nvPicPr>
            <p:cNvPr id="2" name="Picture 1" descr="money mgmt test 2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67" t="33535" r="31667" b="59710"/>
            <a:stretch/>
          </p:blipFill>
          <p:spPr>
            <a:xfrm>
              <a:off x="3124200" y="2618509"/>
              <a:ext cx="3124200" cy="332509"/>
            </a:xfrm>
            <a:prstGeom prst="rect">
              <a:avLst/>
            </a:prstGeom>
          </p:spPr>
        </p:pic>
        <p:pic>
          <p:nvPicPr>
            <p:cNvPr id="3" name="Picture 2" descr="money mgmt test 2 ans key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67" t="62243" r="31667" b="15804"/>
            <a:stretch/>
          </p:blipFill>
          <p:spPr>
            <a:xfrm>
              <a:off x="3124200" y="2951019"/>
              <a:ext cx="3124200" cy="108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85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57958" y="1470208"/>
            <a:ext cx="6512313" cy="2775528"/>
            <a:chOff x="2318327" y="1117600"/>
            <a:chExt cx="3546764" cy="1511620"/>
          </a:xfrm>
        </p:grpSpPr>
        <p:pic>
          <p:nvPicPr>
            <p:cNvPr id="3" name="Picture 2" descr="money mgmt test 3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3" t="16297" r="35451" b="75218"/>
            <a:stretch/>
          </p:blipFill>
          <p:spPr>
            <a:xfrm>
              <a:off x="2318327" y="1117600"/>
              <a:ext cx="3546764" cy="581891"/>
            </a:xfrm>
            <a:prstGeom prst="rect">
              <a:avLst/>
            </a:prstGeom>
          </p:spPr>
        </p:pic>
        <p:pic>
          <p:nvPicPr>
            <p:cNvPr id="4" name="Picture 3" descr="money mgmt test 3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3" t="49159" r="35451" b="37284"/>
            <a:stretch/>
          </p:blipFill>
          <p:spPr>
            <a:xfrm>
              <a:off x="2318327" y="1699491"/>
              <a:ext cx="3546764" cy="929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7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3 ans ke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t="19663" r="25579" b="56699"/>
          <a:stretch/>
        </p:blipFill>
        <p:spPr>
          <a:xfrm>
            <a:off x="457200" y="1295400"/>
            <a:ext cx="6951983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mgmt test 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t="65008" r="35451" b="15151"/>
          <a:stretch/>
        </p:blipFill>
        <p:spPr>
          <a:xfrm>
            <a:off x="685800" y="1524000"/>
            <a:ext cx="734892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1316775"/>
            <a:ext cx="7719061" cy="2721825"/>
            <a:chOff x="2715491" y="3087363"/>
            <a:chExt cx="4027054" cy="1419983"/>
          </a:xfrm>
        </p:grpSpPr>
        <p:pic>
          <p:nvPicPr>
            <p:cNvPr id="2" name="Picture 1" descr="money mgmt test 3 ans key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2" t="45018" r="25579" b="50842"/>
            <a:stretch/>
          </p:blipFill>
          <p:spPr>
            <a:xfrm>
              <a:off x="2715491" y="3087363"/>
              <a:ext cx="4027054" cy="283910"/>
            </a:xfrm>
            <a:prstGeom prst="rect">
              <a:avLst/>
            </a:prstGeom>
          </p:spPr>
        </p:pic>
        <p:pic>
          <p:nvPicPr>
            <p:cNvPr id="4" name="Picture 3" descr="money mgmt test 3 ans key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2" t="70572" r="25579" b="12862"/>
            <a:stretch/>
          </p:blipFill>
          <p:spPr>
            <a:xfrm>
              <a:off x="2715491" y="3371273"/>
              <a:ext cx="4027054" cy="1136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3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15084" r="34620" b="59884"/>
          <a:stretch/>
        </p:blipFill>
        <p:spPr>
          <a:xfrm>
            <a:off x="457200" y="1295400"/>
            <a:ext cx="716161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3 ans ke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8" t="21549" r="25267" b="48150"/>
          <a:stretch/>
        </p:blipFill>
        <p:spPr>
          <a:xfrm>
            <a:off x="609600" y="914400"/>
            <a:ext cx="6809938" cy="34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4" t="56277" r="40153" b="16424"/>
          <a:stretch/>
        </p:blipFill>
        <p:spPr>
          <a:xfrm>
            <a:off x="609600" y="609600"/>
            <a:ext cx="703867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42205" r="34620" b="38181"/>
          <a:stretch/>
        </p:blipFill>
        <p:spPr>
          <a:xfrm>
            <a:off x="304799" y="1371600"/>
            <a:ext cx="8101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3 ans ke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8" t="52734" r="25267" b="25522"/>
          <a:stretch/>
        </p:blipFill>
        <p:spPr>
          <a:xfrm>
            <a:off x="457200" y="1389705"/>
            <a:ext cx="6809938" cy="24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t="11986" r="34620" b="61378"/>
          <a:stretch/>
        </p:blipFill>
        <p:spPr>
          <a:xfrm>
            <a:off x="609600" y="990600"/>
            <a:ext cx="6528836" cy="32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3 ans ke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28282" r="24748" b="46870"/>
          <a:stretch/>
        </p:blipFill>
        <p:spPr>
          <a:xfrm>
            <a:off x="457200" y="1295400"/>
            <a:ext cx="699966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799" y="1385246"/>
            <a:ext cx="7575499" cy="2958154"/>
            <a:chOff x="2244436" y="2789882"/>
            <a:chExt cx="3694546" cy="1442682"/>
          </a:xfrm>
        </p:grpSpPr>
        <p:pic>
          <p:nvPicPr>
            <p:cNvPr id="2" name="Picture 1" descr="money mgmt test 3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3" t="40680" r="34620" b="42223"/>
            <a:stretch/>
          </p:blipFill>
          <p:spPr>
            <a:xfrm>
              <a:off x="2244436" y="2789882"/>
              <a:ext cx="3694546" cy="1172517"/>
            </a:xfrm>
            <a:prstGeom prst="rect">
              <a:avLst/>
            </a:prstGeom>
          </p:spPr>
        </p:pic>
        <p:pic>
          <p:nvPicPr>
            <p:cNvPr id="3" name="Picture 2" descr="money mgmt test 3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3" t="80909" r="34620" b="15151"/>
            <a:stretch/>
          </p:blipFill>
          <p:spPr>
            <a:xfrm>
              <a:off x="2244436" y="3962400"/>
              <a:ext cx="3694546" cy="270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4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3 ans ke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56261" r="24748" b="22021"/>
          <a:stretch/>
        </p:blipFill>
        <p:spPr>
          <a:xfrm>
            <a:off x="838200" y="1828800"/>
            <a:ext cx="6999660" cy="25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4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25590" r="34620" b="51717"/>
          <a:stretch/>
        </p:blipFill>
        <p:spPr>
          <a:xfrm>
            <a:off x="838200" y="533400"/>
            <a:ext cx="6722849" cy="28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923471"/>
            <a:ext cx="7141920" cy="1713345"/>
            <a:chOff x="2724725" y="1302326"/>
            <a:chExt cx="3980874" cy="955011"/>
          </a:xfrm>
        </p:grpSpPr>
        <p:pic>
          <p:nvPicPr>
            <p:cNvPr id="2" name="Picture 1" descr="money mgmt test 4 ans key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6" t="18991" r="25994" b="72121"/>
            <a:stretch/>
          </p:blipFill>
          <p:spPr>
            <a:xfrm>
              <a:off x="2724726" y="1302326"/>
              <a:ext cx="3980873" cy="609601"/>
            </a:xfrm>
            <a:prstGeom prst="rect">
              <a:avLst/>
            </a:prstGeom>
          </p:spPr>
        </p:pic>
        <p:pic>
          <p:nvPicPr>
            <p:cNvPr id="3" name="Picture 2" descr="money mgmt test 4 ans key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6" t="53603" r="25995" b="41562"/>
            <a:stretch/>
          </p:blipFill>
          <p:spPr>
            <a:xfrm>
              <a:off x="2724725" y="1925782"/>
              <a:ext cx="3980873" cy="331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3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4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51707" r="34620" b="29024"/>
          <a:stretch/>
        </p:blipFill>
        <p:spPr>
          <a:xfrm>
            <a:off x="762000" y="1524000"/>
            <a:ext cx="6722849" cy="24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ey mgmt test 4 ans ke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60840" r="25995" b="21481"/>
          <a:stretch/>
        </p:blipFill>
        <p:spPr>
          <a:xfrm>
            <a:off x="381000" y="1295400"/>
            <a:ext cx="7141918" cy="21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69262" r="31364" b="6798"/>
          <a:stretch/>
        </p:blipFill>
        <p:spPr>
          <a:xfrm>
            <a:off x="1278903" y="1524000"/>
            <a:ext cx="5943600" cy="2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4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21280" r="35971" b="54882"/>
          <a:stretch/>
        </p:blipFill>
        <p:spPr>
          <a:xfrm>
            <a:off x="609600" y="1295400"/>
            <a:ext cx="721962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4 ans ke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19124" r="24955" b="51381"/>
          <a:stretch/>
        </p:blipFill>
        <p:spPr>
          <a:xfrm>
            <a:off x="792017" y="1143000"/>
            <a:ext cx="6707347" cy="33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ey mgmt test 4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t="66128" r="35971" b="13805"/>
          <a:stretch/>
        </p:blipFill>
        <p:spPr>
          <a:xfrm>
            <a:off x="609600" y="1295400"/>
            <a:ext cx="718018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ey mgmt test 4 ans ke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66667" r="24955" b="9764"/>
          <a:stretch/>
        </p:blipFill>
        <p:spPr>
          <a:xfrm>
            <a:off x="685800" y="1078018"/>
            <a:ext cx="7511418" cy="29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704745"/>
            <a:ext cx="7548658" cy="3595253"/>
            <a:chOff x="2202872" y="2133601"/>
            <a:chExt cx="3796145" cy="1808017"/>
          </a:xfrm>
        </p:grpSpPr>
        <p:pic>
          <p:nvPicPr>
            <p:cNvPr id="3" name="Picture 2" descr="money mgmt test 5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0" t="18338" r="34394" b="70686"/>
            <a:stretch/>
          </p:blipFill>
          <p:spPr>
            <a:xfrm>
              <a:off x="2202872" y="2133601"/>
              <a:ext cx="3796145" cy="540326"/>
            </a:xfrm>
            <a:prstGeom prst="rect">
              <a:avLst/>
            </a:prstGeom>
          </p:spPr>
        </p:pic>
        <p:pic>
          <p:nvPicPr>
            <p:cNvPr id="4" name="Picture 3" descr="money mgmt test 5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0" t="72375" r="34394" b="2014"/>
            <a:stretch/>
          </p:blipFill>
          <p:spPr>
            <a:xfrm>
              <a:off x="2202872" y="2680854"/>
              <a:ext cx="3796145" cy="1260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4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5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t="34661" r="25758" b="26218"/>
          <a:stretch/>
        </p:blipFill>
        <p:spPr>
          <a:xfrm>
            <a:off x="200891" y="1676400"/>
            <a:ext cx="7966264" cy="37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5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22560" r="34697" b="38720"/>
          <a:stretch/>
        </p:blipFill>
        <p:spPr>
          <a:xfrm>
            <a:off x="374609" y="1524000"/>
            <a:ext cx="780511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5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47326" r="25909" b="18619"/>
          <a:stretch/>
        </p:blipFill>
        <p:spPr>
          <a:xfrm>
            <a:off x="304800" y="2209800"/>
            <a:ext cx="7507107" cy="306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5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3535" r="34697" b="22841"/>
          <a:stretch/>
        </p:blipFill>
        <p:spPr>
          <a:xfrm>
            <a:off x="494473" y="1828800"/>
            <a:ext cx="7320562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5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17775" r="24545" b="2014"/>
          <a:stretch/>
        </p:blipFill>
        <p:spPr>
          <a:xfrm>
            <a:off x="1066800" y="376420"/>
            <a:ext cx="5410200" cy="5022497"/>
          </a:xfrm>
          <a:prstGeom prst="rect">
            <a:avLst/>
          </a:prstGeom>
        </p:spPr>
      </p:pic>
      <p:pic>
        <p:nvPicPr>
          <p:cNvPr id="3" name="Picture 2" descr="money mgmt test 5 ans key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31003" r="25606" b="57176"/>
          <a:stretch/>
        </p:blipFill>
        <p:spPr>
          <a:xfrm>
            <a:off x="1219200" y="5398917"/>
            <a:ext cx="4979164" cy="6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9" t="31284" r="41061" b="48734"/>
          <a:stretch/>
        </p:blipFill>
        <p:spPr>
          <a:xfrm>
            <a:off x="685799" y="914400"/>
            <a:ext cx="668843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132" y="1793753"/>
            <a:ext cx="7774108" cy="3733799"/>
            <a:chOff x="2092035" y="2161309"/>
            <a:chExt cx="3865420" cy="1856509"/>
          </a:xfrm>
        </p:grpSpPr>
        <p:pic>
          <p:nvPicPr>
            <p:cNvPr id="2" name="Picture 1" descr="money mgmt test 5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8" t="24248" r="34848" b="69841"/>
            <a:stretch/>
          </p:blipFill>
          <p:spPr>
            <a:xfrm>
              <a:off x="2092036" y="2161309"/>
              <a:ext cx="3865419" cy="290946"/>
            </a:xfrm>
            <a:prstGeom prst="rect">
              <a:avLst/>
            </a:prstGeom>
          </p:spPr>
        </p:pic>
        <p:pic>
          <p:nvPicPr>
            <p:cNvPr id="3" name="Picture 2" descr="money mgmt test 5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8" t="62806" r="34848" b="5391"/>
            <a:stretch/>
          </p:blipFill>
          <p:spPr>
            <a:xfrm>
              <a:off x="2092035" y="2452255"/>
              <a:ext cx="3865419" cy="156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0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5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44793" r="25303" b="8205"/>
          <a:stretch/>
        </p:blipFill>
        <p:spPr>
          <a:xfrm>
            <a:off x="194047" y="1828800"/>
            <a:ext cx="7465773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1828800"/>
            <a:ext cx="6487933" cy="3581400"/>
            <a:chOff x="2202871" y="1939636"/>
            <a:chExt cx="3740728" cy="1773382"/>
          </a:xfrm>
        </p:grpSpPr>
        <p:pic>
          <p:nvPicPr>
            <p:cNvPr id="2" name="Picture 1" descr="money mgmt test 6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1" t="19745" r="34999" b="70686"/>
            <a:stretch/>
          </p:blipFill>
          <p:spPr>
            <a:xfrm>
              <a:off x="2202872" y="1939636"/>
              <a:ext cx="3740727" cy="471055"/>
            </a:xfrm>
            <a:prstGeom prst="rect">
              <a:avLst/>
            </a:prstGeom>
          </p:spPr>
        </p:pic>
        <p:pic>
          <p:nvPicPr>
            <p:cNvPr id="3" name="Picture 2" descr="money mgmt test 6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1" t="64214" r="34999" b="9331"/>
            <a:stretch/>
          </p:blipFill>
          <p:spPr>
            <a:xfrm>
              <a:off x="2202871" y="2410691"/>
              <a:ext cx="3740727" cy="1302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60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7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26781" r="37623" b="43105"/>
          <a:stretch/>
        </p:blipFill>
        <p:spPr>
          <a:xfrm>
            <a:off x="34636" y="1828800"/>
            <a:ext cx="791787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7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61680" r="25303" b="19160"/>
          <a:stretch/>
        </p:blipFill>
        <p:spPr>
          <a:xfrm>
            <a:off x="838200" y="2286000"/>
            <a:ext cx="7096129" cy="159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7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19463" r="35455" b="46329"/>
          <a:stretch/>
        </p:blipFill>
        <p:spPr>
          <a:xfrm>
            <a:off x="609600" y="1143000"/>
            <a:ext cx="71707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7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26499" r="24545" b="21152"/>
          <a:stretch/>
        </p:blipFill>
        <p:spPr>
          <a:xfrm>
            <a:off x="609600" y="471054"/>
            <a:ext cx="6997438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7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56332" r="35455" b="6799"/>
          <a:stretch/>
        </p:blipFill>
        <p:spPr>
          <a:xfrm>
            <a:off x="609600" y="1066800"/>
            <a:ext cx="72721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ey mgmt test 7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25093" r="24242" b="22278"/>
          <a:stretch/>
        </p:blipFill>
        <p:spPr>
          <a:xfrm>
            <a:off x="562029" y="1295400"/>
            <a:ext cx="6756925" cy="40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t="30439" r="31667" b="50495"/>
          <a:stretch/>
        </p:blipFill>
        <p:spPr>
          <a:xfrm>
            <a:off x="914400" y="969628"/>
            <a:ext cx="6747751" cy="20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676400"/>
            <a:ext cx="7559453" cy="3124200"/>
            <a:chOff x="2092036" y="1995055"/>
            <a:chExt cx="3754582" cy="1551708"/>
          </a:xfrm>
        </p:grpSpPr>
        <p:pic>
          <p:nvPicPr>
            <p:cNvPr id="2" name="Picture 1" descr="money mgmt test 7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8" t="20871" r="36062" b="57176"/>
            <a:stretch/>
          </p:blipFill>
          <p:spPr>
            <a:xfrm>
              <a:off x="2092036" y="1995055"/>
              <a:ext cx="3754582" cy="1080654"/>
            </a:xfrm>
            <a:prstGeom prst="rect">
              <a:avLst/>
            </a:prstGeom>
          </p:spPr>
        </p:pic>
        <p:pic>
          <p:nvPicPr>
            <p:cNvPr id="3" name="Picture 2" descr="money mgmt test 7.pdf - Adobe Acrobat Pro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8" t="76597" r="36062" b="13834"/>
            <a:stretch/>
          </p:blipFill>
          <p:spPr>
            <a:xfrm>
              <a:off x="2092036" y="3075709"/>
              <a:ext cx="3754582" cy="471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6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7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33254" r="23939" b="33373"/>
          <a:stretch/>
        </p:blipFill>
        <p:spPr>
          <a:xfrm>
            <a:off x="162245" y="1981200"/>
            <a:ext cx="8220344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8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26500" r="34546" b="46200"/>
          <a:stretch/>
        </p:blipFill>
        <p:spPr>
          <a:xfrm>
            <a:off x="761998" y="2400300"/>
            <a:ext cx="761607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8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5" t="35224" r="25909" b="32388"/>
          <a:stretch/>
        </p:blipFill>
        <p:spPr>
          <a:xfrm>
            <a:off x="685800" y="1912596"/>
            <a:ext cx="7183580" cy="28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9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8188" r="34394" b="35906"/>
          <a:stretch/>
        </p:blipFill>
        <p:spPr>
          <a:xfrm>
            <a:off x="1143000" y="1828800"/>
            <a:ext cx="6611318" cy="305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9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t="29877" r="26061" b="31566"/>
          <a:stretch/>
        </p:blipFill>
        <p:spPr>
          <a:xfrm>
            <a:off x="762000" y="1828800"/>
            <a:ext cx="6689621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9" t="52799" r="41061" b="28751"/>
          <a:stretch/>
        </p:blipFill>
        <p:spPr>
          <a:xfrm>
            <a:off x="990599" y="914400"/>
            <a:ext cx="74206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 mgmt test 1 ans key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 t="52024" r="31667" b="29878"/>
          <a:stretch/>
        </p:blipFill>
        <p:spPr>
          <a:xfrm>
            <a:off x="533400" y="1295400"/>
            <a:ext cx="77497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470</TotalTime>
  <Words>23</Words>
  <Application>Microsoft Office PowerPoint</Application>
  <PresentationFormat>On-screen Show (4:3)</PresentationFormat>
  <Paragraphs>22</Paragraphs>
  <Slides>75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Cambria</vt:lpstr>
      <vt:lpstr>Adjacency</vt:lpstr>
      <vt:lpstr>Money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management</dc:title>
  <dc:creator>Scott... King of All</dc:creator>
  <cp:lastModifiedBy>Zucchero, Lauren</cp:lastModifiedBy>
  <cp:revision>23</cp:revision>
  <dcterms:created xsi:type="dcterms:W3CDTF">2012-12-06T03:27:35Z</dcterms:created>
  <dcterms:modified xsi:type="dcterms:W3CDTF">2016-05-24T19:50:31Z</dcterms:modified>
</cp:coreProperties>
</file>